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90" r:id="rId3"/>
    <p:sldMasterId id="2147483708" r:id="rId4"/>
  </p:sldMasterIdLst>
  <p:notesMasterIdLst>
    <p:notesMasterId r:id="rId27"/>
  </p:notesMasterIdLst>
  <p:sldIdLst>
    <p:sldId id="363" r:id="rId5"/>
    <p:sldId id="384" r:id="rId6"/>
    <p:sldId id="385" r:id="rId7"/>
    <p:sldId id="392" r:id="rId8"/>
    <p:sldId id="393" r:id="rId9"/>
    <p:sldId id="394" r:id="rId10"/>
    <p:sldId id="389" r:id="rId11"/>
    <p:sldId id="395" r:id="rId12"/>
    <p:sldId id="396" r:id="rId13"/>
    <p:sldId id="397" r:id="rId14"/>
    <p:sldId id="398" r:id="rId15"/>
    <p:sldId id="390" r:id="rId16"/>
    <p:sldId id="399" r:id="rId17"/>
    <p:sldId id="400" r:id="rId18"/>
    <p:sldId id="401" r:id="rId19"/>
    <p:sldId id="391" r:id="rId20"/>
    <p:sldId id="402" r:id="rId21"/>
    <p:sldId id="403" r:id="rId22"/>
    <p:sldId id="404" r:id="rId23"/>
    <p:sldId id="405" r:id="rId24"/>
    <p:sldId id="406" r:id="rId25"/>
    <p:sldId id="258" r:id="rId26"/>
  </p:sldIdLst>
  <p:sldSz cx="12190413" cy="6859588"/>
  <p:notesSz cx="6858000" cy="9144000"/>
  <p:defaultTextStyle>
    <a:defPPr>
      <a:defRPr lang="zh-CN"/>
    </a:defPPr>
    <a:lvl1pPr marL="0" algn="l" defTabSz="967618" rtl="0" eaLnBrk="1" latinLnBrk="0" hangingPunct="1">
      <a:defRPr sz="1900" kern="1200">
        <a:solidFill>
          <a:schemeClr val="tx1"/>
        </a:solidFill>
        <a:latin typeface="+mn-lt"/>
        <a:ea typeface="+mn-ea"/>
        <a:cs typeface="+mn-cs"/>
      </a:defRPr>
    </a:lvl1pPr>
    <a:lvl2pPr marL="483809" algn="l" defTabSz="967618" rtl="0" eaLnBrk="1" latinLnBrk="0" hangingPunct="1">
      <a:defRPr sz="1900" kern="1200">
        <a:solidFill>
          <a:schemeClr val="tx1"/>
        </a:solidFill>
        <a:latin typeface="+mn-lt"/>
        <a:ea typeface="+mn-ea"/>
        <a:cs typeface="+mn-cs"/>
      </a:defRPr>
    </a:lvl2pPr>
    <a:lvl3pPr marL="967618" algn="l" defTabSz="967618" rtl="0" eaLnBrk="1" latinLnBrk="0" hangingPunct="1">
      <a:defRPr sz="1900" kern="1200">
        <a:solidFill>
          <a:schemeClr val="tx1"/>
        </a:solidFill>
        <a:latin typeface="+mn-lt"/>
        <a:ea typeface="+mn-ea"/>
        <a:cs typeface="+mn-cs"/>
      </a:defRPr>
    </a:lvl3pPr>
    <a:lvl4pPr marL="1451427" algn="l" defTabSz="967618" rtl="0" eaLnBrk="1" latinLnBrk="0" hangingPunct="1">
      <a:defRPr sz="1900" kern="1200">
        <a:solidFill>
          <a:schemeClr val="tx1"/>
        </a:solidFill>
        <a:latin typeface="+mn-lt"/>
        <a:ea typeface="+mn-ea"/>
        <a:cs typeface="+mn-cs"/>
      </a:defRPr>
    </a:lvl4pPr>
    <a:lvl5pPr marL="1935236" algn="l" defTabSz="967618" rtl="0" eaLnBrk="1" latinLnBrk="0" hangingPunct="1">
      <a:defRPr sz="1900" kern="1200">
        <a:solidFill>
          <a:schemeClr val="tx1"/>
        </a:solidFill>
        <a:latin typeface="+mn-lt"/>
        <a:ea typeface="+mn-ea"/>
        <a:cs typeface="+mn-cs"/>
      </a:defRPr>
    </a:lvl5pPr>
    <a:lvl6pPr marL="2419045" algn="l" defTabSz="967618" rtl="0" eaLnBrk="1" latinLnBrk="0" hangingPunct="1">
      <a:defRPr sz="1900" kern="1200">
        <a:solidFill>
          <a:schemeClr val="tx1"/>
        </a:solidFill>
        <a:latin typeface="+mn-lt"/>
        <a:ea typeface="+mn-ea"/>
        <a:cs typeface="+mn-cs"/>
      </a:defRPr>
    </a:lvl6pPr>
    <a:lvl7pPr marL="2902854" algn="l" defTabSz="967618" rtl="0" eaLnBrk="1" latinLnBrk="0" hangingPunct="1">
      <a:defRPr sz="1900" kern="1200">
        <a:solidFill>
          <a:schemeClr val="tx1"/>
        </a:solidFill>
        <a:latin typeface="+mn-lt"/>
        <a:ea typeface="+mn-ea"/>
        <a:cs typeface="+mn-cs"/>
      </a:defRPr>
    </a:lvl7pPr>
    <a:lvl8pPr marL="3386663" algn="l" defTabSz="967618" rtl="0" eaLnBrk="1" latinLnBrk="0" hangingPunct="1">
      <a:defRPr sz="1900" kern="1200">
        <a:solidFill>
          <a:schemeClr val="tx1"/>
        </a:solidFill>
        <a:latin typeface="+mn-lt"/>
        <a:ea typeface="+mn-ea"/>
        <a:cs typeface="+mn-cs"/>
      </a:defRPr>
    </a:lvl8pPr>
    <a:lvl9pPr marL="3870472" algn="l" defTabSz="967618"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3" d="100"/>
          <a:sy n="103" d="100"/>
        </p:scale>
        <p:origin x="876" y="102"/>
      </p:cViewPr>
      <p:guideLst>
        <p:guide orient="horz" pos="2161"/>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08:59:41.40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205A87-3577-4811-95EB-17A23DD94C19}" type="datetimeFigureOut">
              <a:rPr lang="zh-CN" altLang="en-US" smtClean="0"/>
              <a:t>2023/3/27</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EE9845-BA6D-4567-B007-6240F1F6EE17}" type="slidenum">
              <a:rPr lang="zh-CN" altLang="en-US" smtClean="0"/>
              <a:t>‹#›</a:t>
            </a:fld>
            <a:endParaRPr lang="zh-CN" altLang="en-US"/>
          </a:p>
        </p:txBody>
      </p:sp>
    </p:spTree>
    <p:extLst>
      <p:ext uri="{BB962C8B-B14F-4D97-AF65-F5344CB8AC3E}">
        <p14:creationId xmlns:p14="http://schemas.microsoft.com/office/powerpoint/2010/main" val="324432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360175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F70782-008B-5B48-B01C-A994AC4AA046}"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715169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F70782-008B-5B48-B01C-A994AC4AA046}"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3406148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F70782-008B-5B48-B01C-A994AC4AA046}"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3087642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F70782-008B-5B48-B01C-A994AC4AA046}"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1964916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F70782-008B-5B48-B01C-A994AC4AA046}"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2608368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F70782-008B-5B48-B01C-A994AC4AA046}"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917658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F70782-008B-5B48-B01C-A994AC4AA046}"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1717921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F70782-008B-5B48-B01C-A994AC4AA046}"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3316855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F70782-008B-5B48-B01C-A994AC4AA046}"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3121926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F70782-008B-5B48-B01C-A994AC4AA046}"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4186966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F70782-008B-5B48-B01C-A994AC4AA046}"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3368692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F70782-008B-5B48-B01C-A994AC4AA046}"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3590271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1976747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F70782-008B-5B48-B01C-A994AC4AA046}"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4086570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F70782-008B-5B48-B01C-A994AC4AA046}"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3524673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F70782-008B-5B48-B01C-A994AC4AA046}"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3277126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F70782-008B-5B48-B01C-A994AC4AA046}"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328785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F70782-008B-5B48-B01C-A994AC4AA046}"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64552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F70782-008B-5B48-B01C-A994AC4AA046}"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3859932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F70782-008B-5B48-B01C-A994AC4AA046}"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3352607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2" y="2130919"/>
            <a:ext cx="10361851" cy="1470366"/>
          </a:xfrm>
        </p:spPr>
        <p:txBody>
          <a:bodyPr/>
          <a:lstStyle/>
          <a:p>
            <a:r>
              <a:rPr lang="zh-CN" altLang="en-US"/>
              <a:t>单击此处编辑母版标题样式</a:t>
            </a:r>
          </a:p>
        </p:txBody>
      </p:sp>
      <p:sp>
        <p:nvSpPr>
          <p:cNvPr id="3" name="副标题 2"/>
          <p:cNvSpPr>
            <a:spLocks noGrp="1"/>
          </p:cNvSpPr>
          <p:nvPr>
            <p:ph type="subTitle" idx="1"/>
          </p:nvPr>
        </p:nvSpPr>
        <p:spPr>
          <a:xfrm>
            <a:off x="1828562" y="3887100"/>
            <a:ext cx="8533290" cy="1753006"/>
          </a:xfrm>
        </p:spPr>
        <p:txBody>
          <a:bodyPr/>
          <a:lstStyle>
            <a:lvl1pPr marL="0" indent="0" algn="ctr">
              <a:buNone/>
              <a:defRPr>
                <a:solidFill>
                  <a:schemeClr val="tx1">
                    <a:tint val="75000"/>
                  </a:schemeClr>
                </a:solidFill>
              </a:defRPr>
            </a:lvl1pPr>
            <a:lvl2pPr marL="483809" indent="0" algn="ctr">
              <a:buNone/>
              <a:defRPr>
                <a:solidFill>
                  <a:schemeClr val="tx1">
                    <a:tint val="75000"/>
                  </a:schemeClr>
                </a:solidFill>
              </a:defRPr>
            </a:lvl2pPr>
            <a:lvl3pPr marL="967618" indent="0" algn="ctr">
              <a:buNone/>
              <a:defRPr>
                <a:solidFill>
                  <a:schemeClr val="tx1">
                    <a:tint val="75000"/>
                  </a:schemeClr>
                </a:solidFill>
              </a:defRPr>
            </a:lvl3pPr>
            <a:lvl4pPr marL="1451427" indent="0" algn="ctr">
              <a:buNone/>
              <a:defRPr>
                <a:solidFill>
                  <a:schemeClr val="tx1">
                    <a:tint val="75000"/>
                  </a:schemeClr>
                </a:solidFill>
              </a:defRPr>
            </a:lvl4pPr>
            <a:lvl5pPr marL="1935236" indent="0" algn="ctr">
              <a:buNone/>
              <a:defRPr>
                <a:solidFill>
                  <a:schemeClr val="tx1">
                    <a:tint val="75000"/>
                  </a:schemeClr>
                </a:solidFill>
              </a:defRPr>
            </a:lvl5pPr>
            <a:lvl6pPr marL="2419045" indent="0" algn="ctr">
              <a:buNone/>
              <a:defRPr>
                <a:solidFill>
                  <a:schemeClr val="tx1">
                    <a:tint val="75000"/>
                  </a:schemeClr>
                </a:solidFill>
              </a:defRPr>
            </a:lvl6pPr>
            <a:lvl7pPr marL="2902854" indent="0" algn="ctr">
              <a:buNone/>
              <a:defRPr>
                <a:solidFill>
                  <a:schemeClr val="tx1">
                    <a:tint val="75000"/>
                  </a:schemeClr>
                </a:solidFill>
              </a:defRPr>
            </a:lvl7pPr>
            <a:lvl8pPr marL="3386663" indent="0" algn="ctr">
              <a:buNone/>
              <a:defRPr>
                <a:solidFill>
                  <a:schemeClr val="tx1">
                    <a:tint val="75000"/>
                  </a:schemeClr>
                </a:solidFill>
              </a:defRPr>
            </a:lvl8pPr>
            <a:lvl9pPr marL="3870472"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2023/3/27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00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2023/3/27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0296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50" y="274702"/>
            <a:ext cx="2742843" cy="585288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702"/>
            <a:ext cx="8025355" cy="585288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2023/3/27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53964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685711" y="5351142"/>
            <a:ext cx="11504702" cy="2382"/>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28" tIns="45714" rIns="91428" bIns="45714" anchor="t" compatLnSpc="1"/>
          <a:lstStyle/>
          <a:p>
            <a:endParaRPr kumimoji="0" lang="en-US" sz="1900"/>
          </a:p>
        </p:txBody>
      </p:sp>
      <p:sp>
        <p:nvSpPr>
          <p:cNvPr id="29" name="标题 28"/>
          <p:cNvSpPr>
            <a:spLocks noGrp="1"/>
          </p:cNvSpPr>
          <p:nvPr>
            <p:ph type="ctrTitle"/>
          </p:nvPr>
        </p:nvSpPr>
        <p:spPr>
          <a:xfrm>
            <a:off x="507934" y="4854536"/>
            <a:ext cx="11276132" cy="1222658"/>
          </a:xfrm>
        </p:spPr>
        <p:txBody>
          <a:bodyPr anchor="t"/>
          <a:lstStyle/>
          <a:p>
            <a:r>
              <a:rPr kumimoji="0" lang="zh-CN" altLang="en-US"/>
              <a:t>单击此处编辑母版标题样式</a:t>
            </a:r>
            <a:endParaRPr kumimoji="0" lang="en-US"/>
          </a:p>
        </p:txBody>
      </p:sp>
      <p:sp>
        <p:nvSpPr>
          <p:cNvPr id="9" name="副标题 8"/>
          <p:cNvSpPr>
            <a:spLocks noGrp="1"/>
          </p:cNvSpPr>
          <p:nvPr>
            <p:ph type="subTitle" idx="1"/>
          </p:nvPr>
        </p:nvSpPr>
        <p:spPr>
          <a:xfrm>
            <a:off x="507934" y="3887100"/>
            <a:ext cx="11276132" cy="914612"/>
          </a:xfrm>
        </p:spPr>
        <p:txBody>
          <a:bodyPr anchor="b"/>
          <a:lstStyle>
            <a:lvl1pPr marL="0" indent="0" algn="l">
              <a:buNone/>
              <a:defRPr sz="2400">
                <a:solidFill>
                  <a:schemeClr val="tx2">
                    <a:shade val="75000"/>
                  </a:schemeClr>
                </a:solidFill>
              </a:defRPr>
            </a:lvl1pPr>
            <a:lvl2pPr marL="457154" indent="0" algn="ctr">
              <a:buNone/>
            </a:lvl2pPr>
            <a:lvl3pPr marL="914309" indent="0" algn="ctr">
              <a:buNone/>
            </a:lvl3pPr>
            <a:lvl4pPr marL="1371463" indent="0" algn="ctr">
              <a:buNone/>
            </a:lvl4pPr>
            <a:lvl5pPr marL="1828617" indent="0" algn="ctr">
              <a:buNone/>
            </a:lvl5pPr>
            <a:lvl6pPr marL="2285771" indent="0" algn="ctr">
              <a:buNone/>
            </a:lvl6pPr>
            <a:lvl7pPr marL="2742926" indent="0" algn="ctr">
              <a:buNone/>
            </a:lvl7pPr>
            <a:lvl8pPr marL="3200080" indent="0" algn="ctr">
              <a:buNone/>
            </a:lvl8pPr>
            <a:lvl9pPr marL="3657234" indent="0" algn="ctr">
              <a:buNone/>
            </a:lvl9pPr>
          </a:lstStyle>
          <a:p>
            <a:r>
              <a:rPr kumimoji="0" lang="zh-CN" altLang="en-US"/>
              <a:t>单击此处编辑母版副标题样式</a:t>
            </a:r>
            <a:endParaRPr kumimoji="0" lang="en-US"/>
          </a:p>
        </p:txBody>
      </p:sp>
      <p:sp>
        <p:nvSpPr>
          <p:cNvPr id="16" name="日期占位符 15"/>
          <p:cNvSpPr>
            <a:spLocks noGrp="1"/>
          </p:cNvSpPr>
          <p:nvPr>
            <p:ph type="dt" sz="half" idx="10"/>
          </p:nvPr>
        </p:nvSpPr>
        <p:spPr/>
        <p:txBody>
          <a:bodyPr/>
          <a:lstStyle/>
          <a:p>
            <a:fld id="{9A00A2AD-B2CE-DC4F-8015-E18525983D45}" type="datetimeFigureOut">
              <a:rPr kumimoji="1" lang="zh-CN" altLang="en-US" smtClean="0"/>
              <a:pPr/>
              <a:t>2023/3/27</a:t>
            </a:fld>
            <a:endParaRPr kumimoji="1" lang="zh-CN" altLang="en-US"/>
          </a:p>
        </p:txBody>
      </p:sp>
      <p:sp>
        <p:nvSpPr>
          <p:cNvPr id="2" name="页脚占位符 1"/>
          <p:cNvSpPr>
            <a:spLocks noGrp="1"/>
          </p:cNvSpPr>
          <p:nvPr>
            <p:ph type="ftr" sz="quarter" idx="11"/>
          </p:nvPr>
        </p:nvSpPr>
        <p:spPr/>
        <p:txBody>
          <a:bodyPr/>
          <a:lstStyle/>
          <a:p>
            <a:endParaRPr kumimoji="1" lang="zh-CN" altLang="en-US"/>
          </a:p>
        </p:txBody>
      </p:sp>
      <p:sp>
        <p:nvSpPr>
          <p:cNvPr id="15" name="灯片编号占位符 14"/>
          <p:cNvSpPr>
            <a:spLocks noGrp="1"/>
          </p:cNvSpPr>
          <p:nvPr>
            <p:ph type="sldNum" sz="quarter" idx="12"/>
          </p:nvPr>
        </p:nvSpPr>
        <p:spPr>
          <a:xfrm>
            <a:off x="10971372" y="6475451"/>
            <a:ext cx="1011804" cy="246945"/>
          </a:xfrm>
        </p:spPr>
        <p:txBody>
          <a:bodyPr/>
          <a:lstStyle/>
          <a:p>
            <a:fld id="{3ECCDFA6-1E83-B64A-81A1-D9DB674537E5}" type="slidenum">
              <a:rPr kumimoji="1" lang="zh-CN" altLang="en-US" smtClean="0"/>
              <a:pPr/>
              <a:t>‹#›</a:t>
            </a:fld>
            <a:endParaRPr kumimoji="1" lang="zh-CN" altLang="en-US"/>
          </a:p>
        </p:txBody>
      </p:sp>
    </p:spTree>
    <p:extLst>
      <p:ext uri="{BB962C8B-B14F-4D97-AF65-F5344CB8AC3E}">
        <p14:creationId xmlns:p14="http://schemas.microsoft.com/office/powerpoint/2010/main" val="3724114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2" name="标题 21"/>
          <p:cNvSpPr>
            <a:spLocks noGrp="1"/>
          </p:cNvSpPr>
          <p:nvPr>
            <p:ph type="title"/>
          </p:nvPr>
        </p:nvSpPr>
        <p:spPr/>
        <p:txBody>
          <a:bodyPr/>
          <a:lstStyle/>
          <a:p>
            <a:r>
              <a:rPr kumimoji="0" lang="zh-CN" altLang="en-US"/>
              <a:t>单击此处编辑母版标题样式</a:t>
            </a:r>
            <a:endParaRPr kumimoji="0" lang="en-US"/>
          </a:p>
        </p:txBody>
      </p:sp>
      <p:sp>
        <p:nvSpPr>
          <p:cNvPr id="27" name="内容占位符 26"/>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25" name="日期占位符 24"/>
          <p:cNvSpPr>
            <a:spLocks noGrp="1"/>
          </p:cNvSpPr>
          <p:nvPr>
            <p:ph type="dt" sz="half" idx="10"/>
          </p:nvPr>
        </p:nvSpPr>
        <p:spPr/>
        <p:txBody>
          <a:bodyPr/>
          <a:lstStyle/>
          <a:p>
            <a:fld id="{9A00A2AD-B2CE-DC4F-8015-E18525983D45}" type="datetimeFigureOut">
              <a:rPr kumimoji="1" lang="zh-CN" altLang="en-US" smtClean="0"/>
              <a:pPr/>
              <a:t>2023/3/27</a:t>
            </a:fld>
            <a:endParaRPr kumimoji="1" lang="zh-CN" altLang="en-US"/>
          </a:p>
        </p:txBody>
      </p:sp>
      <p:sp>
        <p:nvSpPr>
          <p:cNvPr id="19" name="页脚占位符 18"/>
          <p:cNvSpPr>
            <a:spLocks noGrp="1"/>
          </p:cNvSpPr>
          <p:nvPr>
            <p:ph type="ftr" sz="quarter" idx="11"/>
          </p:nvPr>
        </p:nvSpPr>
        <p:spPr>
          <a:xfrm>
            <a:off x="4774579" y="76219"/>
            <a:ext cx="3860297" cy="288992"/>
          </a:xfrm>
        </p:spPr>
        <p:txBody>
          <a:bodyPr/>
          <a:lstStyle/>
          <a:p>
            <a:endParaRPr kumimoji="1" lang="zh-CN" altLang="en-US"/>
          </a:p>
        </p:txBody>
      </p:sp>
      <p:sp>
        <p:nvSpPr>
          <p:cNvPr id="16" name="灯片编号占位符 15"/>
          <p:cNvSpPr>
            <a:spLocks noGrp="1"/>
          </p:cNvSpPr>
          <p:nvPr>
            <p:ph type="sldNum" sz="quarter" idx="12"/>
          </p:nvPr>
        </p:nvSpPr>
        <p:spPr>
          <a:xfrm>
            <a:off x="10971372" y="6475451"/>
            <a:ext cx="1011804" cy="246945"/>
          </a:xfrm>
        </p:spPr>
        <p:txBody>
          <a:bodyPr/>
          <a:lstStyle/>
          <a:p>
            <a:fld id="{3ECCDFA6-1E83-B64A-81A1-D9DB674537E5}" type="slidenum">
              <a:rPr kumimoji="1" lang="zh-CN" altLang="en-US" smtClean="0"/>
              <a:pPr/>
              <a:t>‹#›</a:t>
            </a:fld>
            <a:endParaRPr kumimoji="1" lang="zh-CN" altLang="en-US"/>
          </a:p>
        </p:txBody>
      </p:sp>
    </p:spTree>
    <p:extLst>
      <p:ext uri="{BB962C8B-B14F-4D97-AF65-F5344CB8AC3E}">
        <p14:creationId xmlns:p14="http://schemas.microsoft.com/office/powerpoint/2010/main" val="1369710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685711" y="3445701"/>
            <a:ext cx="11504702" cy="2382"/>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28" tIns="45714" rIns="91428" bIns="45714" anchor="t" compatLnSpc="1"/>
          <a:lstStyle/>
          <a:p>
            <a:endParaRPr kumimoji="0" lang="en-US" sz="1900"/>
          </a:p>
        </p:txBody>
      </p:sp>
      <p:sp>
        <p:nvSpPr>
          <p:cNvPr id="6" name="文本占位符 5"/>
          <p:cNvSpPr>
            <a:spLocks noGrp="1"/>
          </p:cNvSpPr>
          <p:nvPr>
            <p:ph type="body" idx="1"/>
          </p:nvPr>
        </p:nvSpPr>
        <p:spPr>
          <a:xfrm>
            <a:off x="507934" y="1676788"/>
            <a:ext cx="11276132" cy="1219482"/>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单击此处编辑母版文本样式</a:t>
            </a:r>
          </a:p>
        </p:txBody>
      </p:sp>
      <p:sp>
        <p:nvSpPr>
          <p:cNvPr id="19" name="日期占位符 18"/>
          <p:cNvSpPr>
            <a:spLocks noGrp="1"/>
          </p:cNvSpPr>
          <p:nvPr>
            <p:ph type="dt" sz="half" idx="10"/>
          </p:nvPr>
        </p:nvSpPr>
        <p:spPr/>
        <p:txBody>
          <a:bodyPr/>
          <a:lstStyle/>
          <a:p>
            <a:fld id="{9A00A2AD-B2CE-DC4F-8015-E18525983D45}" type="datetimeFigureOut">
              <a:rPr kumimoji="1" lang="zh-CN" altLang="en-US" smtClean="0"/>
              <a:pPr/>
              <a:t>2023/3/27</a:t>
            </a:fld>
            <a:endParaRPr kumimoji="1" lang="zh-CN" altLang="en-US"/>
          </a:p>
        </p:txBody>
      </p:sp>
      <p:sp>
        <p:nvSpPr>
          <p:cNvPr id="11" name="页脚占位符 10"/>
          <p:cNvSpPr>
            <a:spLocks noGrp="1"/>
          </p:cNvSpPr>
          <p:nvPr>
            <p:ph type="ftr" sz="quarter" idx="11"/>
          </p:nvPr>
        </p:nvSpPr>
        <p:spPr/>
        <p:txBody>
          <a:bodyPr/>
          <a:lstStyle/>
          <a:p>
            <a:endParaRPr kumimoji="1" lang="zh-CN" altLang="en-US"/>
          </a:p>
        </p:txBody>
      </p:sp>
      <p:sp>
        <p:nvSpPr>
          <p:cNvPr id="16" name="灯片编号占位符 15"/>
          <p:cNvSpPr>
            <a:spLocks noGrp="1"/>
          </p:cNvSpPr>
          <p:nvPr>
            <p:ph type="sldNum" sz="quarter" idx="12"/>
          </p:nvPr>
        </p:nvSpPr>
        <p:spPr/>
        <p:txBody>
          <a:bodyPr/>
          <a:lstStyle/>
          <a:p>
            <a:fld id="{3ECCDFA6-1E83-B64A-81A1-D9DB674537E5}" type="slidenum">
              <a:rPr kumimoji="1" lang="zh-CN" altLang="en-US" smtClean="0"/>
              <a:pPr/>
              <a:t>‹#›</a:t>
            </a:fld>
            <a:endParaRPr kumimoji="1" lang="zh-CN" altLang="en-US"/>
          </a:p>
        </p:txBody>
      </p:sp>
      <p:sp>
        <p:nvSpPr>
          <p:cNvPr id="8" name="标题 7"/>
          <p:cNvSpPr>
            <a:spLocks noGrp="1"/>
          </p:cNvSpPr>
          <p:nvPr>
            <p:ph type="title"/>
          </p:nvPr>
        </p:nvSpPr>
        <p:spPr>
          <a:xfrm>
            <a:off x="240602" y="2947769"/>
            <a:ext cx="11580892" cy="1185099"/>
          </a:xfrm>
        </p:spPr>
        <p:txBody>
          <a:bodyPr rtlCol="0" anchor="t"/>
          <a:lstStyle>
            <a:lvl1pPr algn="r">
              <a:defRPr/>
            </a:lvl1pPr>
          </a:lstStyle>
          <a:p>
            <a:r>
              <a:rPr kumimoji="0" lang="zh-CN" altLang="en-US"/>
              <a:t>单击此处编辑母版标题样式</a:t>
            </a:r>
            <a:endParaRPr kumimoji="0" lang="en-US"/>
          </a:p>
        </p:txBody>
      </p:sp>
    </p:spTree>
    <p:extLst>
      <p:ext uri="{BB962C8B-B14F-4D97-AF65-F5344CB8AC3E}">
        <p14:creationId xmlns:p14="http://schemas.microsoft.com/office/powerpoint/2010/main" val="87293460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0" name="标题 19"/>
          <p:cNvSpPr>
            <a:spLocks noGrp="1"/>
          </p:cNvSpPr>
          <p:nvPr>
            <p:ph type="title"/>
          </p:nvPr>
        </p:nvSpPr>
        <p:spPr>
          <a:xfrm>
            <a:off x="402284" y="457306"/>
            <a:ext cx="11580892" cy="841443"/>
          </a:xfrm>
        </p:spPr>
        <p:txBody>
          <a:bodyPr/>
          <a:lstStyle/>
          <a:p>
            <a:r>
              <a:rPr kumimoji="0" lang="zh-CN" altLang="en-US"/>
              <a:t>单击此处编辑母版标题样式</a:t>
            </a:r>
            <a:endParaRPr kumimoji="0" lang="en-US"/>
          </a:p>
        </p:txBody>
      </p:sp>
      <p:sp>
        <p:nvSpPr>
          <p:cNvPr id="14" name="内容占位符 13"/>
          <p:cNvSpPr>
            <a:spLocks noGrp="1"/>
          </p:cNvSpPr>
          <p:nvPr>
            <p:ph sz="half" idx="1"/>
          </p:nvPr>
        </p:nvSpPr>
        <p:spPr>
          <a:xfrm>
            <a:off x="406347" y="1600571"/>
            <a:ext cx="5587273" cy="4725494"/>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3" name="内容占位符 12"/>
          <p:cNvSpPr>
            <a:spLocks noGrp="1"/>
          </p:cNvSpPr>
          <p:nvPr>
            <p:ph sz="half" idx="2"/>
          </p:nvPr>
        </p:nvSpPr>
        <p:spPr>
          <a:xfrm>
            <a:off x="6196793" y="1600571"/>
            <a:ext cx="5790446" cy="4725494"/>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21" name="日期占位符 20"/>
          <p:cNvSpPr>
            <a:spLocks noGrp="1"/>
          </p:cNvSpPr>
          <p:nvPr>
            <p:ph type="dt" sz="half" idx="10"/>
          </p:nvPr>
        </p:nvSpPr>
        <p:spPr/>
        <p:txBody>
          <a:bodyPr/>
          <a:lstStyle/>
          <a:p>
            <a:fld id="{9A00A2AD-B2CE-DC4F-8015-E18525983D45}" type="datetimeFigureOut">
              <a:rPr kumimoji="1" lang="zh-CN" altLang="en-US" smtClean="0"/>
              <a:pPr/>
              <a:t>2023/3/27</a:t>
            </a:fld>
            <a:endParaRPr kumimoji="1" lang="zh-CN" altLang="en-US"/>
          </a:p>
        </p:txBody>
      </p:sp>
      <p:sp>
        <p:nvSpPr>
          <p:cNvPr id="10" name="页脚占位符 9"/>
          <p:cNvSpPr>
            <a:spLocks noGrp="1"/>
          </p:cNvSpPr>
          <p:nvPr>
            <p:ph type="ftr" sz="quarter" idx="11"/>
          </p:nvPr>
        </p:nvSpPr>
        <p:spPr/>
        <p:txBody>
          <a:bodyPr/>
          <a:lstStyle/>
          <a:p>
            <a:endParaRPr kumimoji="1" lang="zh-CN" altLang="en-US"/>
          </a:p>
        </p:txBody>
      </p:sp>
      <p:sp>
        <p:nvSpPr>
          <p:cNvPr id="31" name="灯片编号占位符 30"/>
          <p:cNvSpPr>
            <a:spLocks noGrp="1"/>
          </p:cNvSpPr>
          <p:nvPr>
            <p:ph type="sldNum" sz="quarter" idx="12"/>
          </p:nvPr>
        </p:nvSpPr>
        <p:spPr/>
        <p:txBody>
          <a:bodyPr/>
          <a:lstStyle/>
          <a:p>
            <a:fld id="{3ECCDFA6-1E83-B64A-81A1-D9DB674537E5}" type="slidenum">
              <a:rPr kumimoji="1" lang="zh-CN" altLang="en-US" smtClean="0"/>
              <a:pPr/>
              <a:t>‹#›</a:t>
            </a:fld>
            <a:endParaRPr kumimoji="1" lang="zh-CN" altLang="en-US"/>
          </a:p>
        </p:txBody>
      </p:sp>
    </p:spTree>
    <p:extLst>
      <p:ext uri="{BB962C8B-B14F-4D97-AF65-F5344CB8AC3E}">
        <p14:creationId xmlns:p14="http://schemas.microsoft.com/office/powerpoint/2010/main" val="3516122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9" name="标题 28"/>
          <p:cNvSpPr>
            <a:spLocks noGrp="1"/>
          </p:cNvSpPr>
          <p:nvPr>
            <p:ph type="title"/>
          </p:nvPr>
        </p:nvSpPr>
        <p:spPr>
          <a:xfrm>
            <a:off x="406347" y="5411453"/>
            <a:ext cx="11479306" cy="882854"/>
          </a:xfrm>
        </p:spPr>
        <p:txBody>
          <a:bodyPr anchor="ctr"/>
          <a:lstStyle>
            <a:lvl1pPr>
              <a:defRPr/>
            </a:lvl1pPr>
          </a:lstStyle>
          <a:p>
            <a:r>
              <a:rPr kumimoji="0" lang="zh-CN" altLang="en-US"/>
              <a:t>单击此处编辑母版标题样式</a:t>
            </a:r>
            <a:endParaRPr kumimoji="0" lang="en-US"/>
          </a:p>
        </p:txBody>
      </p:sp>
      <p:sp>
        <p:nvSpPr>
          <p:cNvPr id="13" name="文本占位符 12"/>
          <p:cNvSpPr>
            <a:spLocks noGrp="1"/>
          </p:cNvSpPr>
          <p:nvPr>
            <p:ph type="body" idx="1"/>
          </p:nvPr>
        </p:nvSpPr>
        <p:spPr>
          <a:xfrm>
            <a:off x="375211" y="666904"/>
            <a:ext cx="5719996" cy="639910"/>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25" name="文本占位符 24"/>
          <p:cNvSpPr>
            <a:spLocks noGrp="1"/>
          </p:cNvSpPr>
          <p:nvPr>
            <p:ph type="body" sz="half" idx="3"/>
          </p:nvPr>
        </p:nvSpPr>
        <p:spPr>
          <a:xfrm>
            <a:off x="6192561" y="666904"/>
            <a:ext cx="5722243" cy="639910"/>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4" name="内容占位符 3"/>
          <p:cNvSpPr>
            <a:spLocks noGrp="1"/>
          </p:cNvSpPr>
          <p:nvPr>
            <p:ph sz="quarter" idx="2"/>
          </p:nvPr>
        </p:nvSpPr>
        <p:spPr>
          <a:xfrm>
            <a:off x="375211" y="1316343"/>
            <a:ext cx="5719996" cy="3942676"/>
          </a:xfrm>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28" name="内容占位符 27"/>
          <p:cNvSpPr>
            <a:spLocks noGrp="1"/>
          </p:cNvSpPr>
          <p:nvPr>
            <p:ph sz="quarter" idx="4"/>
          </p:nvPr>
        </p:nvSpPr>
        <p:spPr>
          <a:xfrm>
            <a:off x="6197500" y="1316343"/>
            <a:ext cx="5717304" cy="3942676"/>
          </a:xfrm>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0" name="日期占位符 9"/>
          <p:cNvSpPr>
            <a:spLocks noGrp="1"/>
          </p:cNvSpPr>
          <p:nvPr>
            <p:ph type="dt" sz="half" idx="10"/>
          </p:nvPr>
        </p:nvSpPr>
        <p:spPr/>
        <p:txBody>
          <a:bodyPr/>
          <a:lstStyle/>
          <a:p>
            <a:fld id="{9A00A2AD-B2CE-DC4F-8015-E18525983D45}" type="datetimeFigureOut">
              <a:rPr kumimoji="1" lang="zh-CN" altLang="en-US" smtClean="0"/>
              <a:pPr/>
              <a:t>2023/3/27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a:xfrm>
            <a:off x="10971372" y="6478500"/>
            <a:ext cx="1015868" cy="246945"/>
          </a:xfrm>
        </p:spPr>
        <p:txBody>
          <a:bodyPr/>
          <a:lstStyle/>
          <a:p>
            <a:fld id="{3ECCDFA6-1E83-B64A-81A1-D9DB674537E5}" type="slidenum">
              <a:rPr kumimoji="1" lang="zh-CN" altLang="en-US" smtClean="0"/>
              <a:pPr/>
              <a:t>‹#›</a:t>
            </a:fld>
            <a:endParaRPr kumimoji="1" lang="zh-CN" altLang="en-US"/>
          </a:p>
        </p:txBody>
      </p:sp>
      <p:sp>
        <p:nvSpPr>
          <p:cNvPr id="11" name="直接连接符 10"/>
          <p:cNvSpPr>
            <a:spLocks noChangeShapeType="1"/>
          </p:cNvSpPr>
          <p:nvPr/>
        </p:nvSpPr>
        <p:spPr bwMode="auto">
          <a:xfrm>
            <a:off x="685711" y="6021195"/>
            <a:ext cx="11504702" cy="2382"/>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28" tIns="45714" rIns="91428" bIns="45714" anchor="t" compatLnSpc="1"/>
          <a:lstStyle/>
          <a:p>
            <a:endParaRPr kumimoji="0" lang="en-US" sz="1900"/>
          </a:p>
        </p:txBody>
      </p:sp>
    </p:spTree>
    <p:extLst>
      <p:ext uri="{BB962C8B-B14F-4D97-AF65-F5344CB8AC3E}">
        <p14:creationId xmlns:p14="http://schemas.microsoft.com/office/powerpoint/2010/main" val="1893676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0" name="标题 29"/>
          <p:cNvSpPr>
            <a:spLocks noGrp="1"/>
          </p:cNvSpPr>
          <p:nvPr>
            <p:ph type="title"/>
          </p:nvPr>
        </p:nvSpPr>
        <p:spPr>
          <a:xfrm>
            <a:off x="402284" y="457306"/>
            <a:ext cx="11580892" cy="841443"/>
          </a:xfrm>
        </p:spPr>
        <p:txBody>
          <a:bodyPr/>
          <a:lstStyle/>
          <a:p>
            <a:r>
              <a:rPr kumimoji="0" lang="zh-CN" altLang="en-US"/>
              <a:t>单击此处编辑母版标题样式</a:t>
            </a:r>
            <a:endParaRPr kumimoji="0" lang="en-US"/>
          </a:p>
        </p:txBody>
      </p:sp>
      <p:sp>
        <p:nvSpPr>
          <p:cNvPr id="12" name="日期占位符 11"/>
          <p:cNvSpPr>
            <a:spLocks noGrp="1"/>
          </p:cNvSpPr>
          <p:nvPr>
            <p:ph type="dt" sz="half" idx="10"/>
          </p:nvPr>
        </p:nvSpPr>
        <p:spPr/>
        <p:txBody>
          <a:bodyPr/>
          <a:lstStyle/>
          <a:p>
            <a:fld id="{9A00A2AD-B2CE-DC4F-8015-E18525983D45}" type="datetimeFigureOut">
              <a:rPr kumimoji="1" lang="zh-CN" altLang="en-US" smtClean="0"/>
              <a:pPr/>
              <a:t>2023/3/27</a:t>
            </a:fld>
            <a:endParaRPr kumimoji="1" lang="zh-CN" altLang="en-US"/>
          </a:p>
        </p:txBody>
      </p:sp>
      <p:sp>
        <p:nvSpPr>
          <p:cNvPr id="21" name="页脚占位符 20"/>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ECCDFA6-1E83-B64A-81A1-D9DB674537E5}" type="slidenum">
              <a:rPr kumimoji="1" lang="zh-CN" altLang="en-US" smtClean="0"/>
              <a:pPr/>
              <a:t>‹#›</a:t>
            </a:fld>
            <a:endParaRPr kumimoji="1" lang="zh-CN" altLang="en-US"/>
          </a:p>
        </p:txBody>
      </p:sp>
    </p:spTree>
    <p:extLst>
      <p:ext uri="{BB962C8B-B14F-4D97-AF65-F5344CB8AC3E}">
        <p14:creationId xmlns:p14="http://schemas.microsoft.com/office/powerpoint/2010/main" val="427087921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402939"/>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直接连接符 7"/>
          <p:cNvSpPr>
            <a:spLocks noChangeShapeType="1"/>
          </p:cNvSpPr>
          <p:nvPr/>
        </p:nvSpPr>
        <p:spPr bwMode="auto">
          <a:xfrm>
            <a:off x="685711" y="5850473"/>
            <a:ext cx="11504702" cy="2382"/>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28" tIns="45714" rIns="91428" bIns="45714" anchor="t" compatLnSpc="1"/>
          <a:lstStyle/>
          <a:p>
            <a:endParaRPr kumimoji="0" lang="en-US" sz="1900"/>
          </a:p>
        </p:txBody>
      </p:sp>
      <p:sp>
        <p:nvSpPr>
          <p:cNvPr id="12" name="标题 11"/>
          <p:cNvSpPr>
            <a:spLocks noGrp="1"/>
          </p:cNvSpPr>
          <p:nvPr>
            <p:ph type="title"/>
          </p:nvPr>
        </p:nvSpPr>
        <p:spPr>
          <a:xfrm>
            <a:off x="609521" y="5487670"/>
            <a:ext cx="11276132" cy="520821"/>
          </a:xfrm>
        </p:spPr>
        <p:txBody>
          <a:bodyPr anchor="ctr"/>
          <a:lstStyle>
            <a:lvl1pPr algn="l">
              <a:buNone/>
              <a:defRPr sz="2000" b="1"/>
            </a:lvl1pPr>
          </a:lstStyle>
          <a:p>
            <a:r>
              <a:rPr kumimoji="0" lang="zh-CN" altLang="en-US"/>
              <a:t>单击此处编辑母版标题样式</a:t>
            </a:r>
            <a:endParaRPr kumimoji="0" lang="en-US"/>
          </a:p>
        </p:txBody>
      </p:sp>
      <p:sp>
        <p:nvSpPr>
          <p:cNvPr id="26" name="文本占位符 25"/>
          <p:cNvSpPr>
            <a:spLocks noGrp="1"/>
          </p:cNvSpPr>
          <p:nvPr>
            <p:ph type="body" idx="2"/>
          </p:nvPr>
        </p:nvSpPr>
        <p:spPr>
          <a:xfrm>
            <a:off x="609522" y="609741"/>
            <a:ext cx="4010562" cy="4801712"/>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zh-CN" altLang="en-US"/>
              <a:t>单击此处编辑母版文本样式</a:t>
            </a:r>
          </a:p>
        </p:txBody>
      </p:sp>
      <p:sp>
        <p:nvSpPr>
          <p:cNvPr id="14" name="内容占位符 13"/>
          <p:cNvSpPr>
            <a:spLocks noGrp="1"/>
          </p:cNvSpPr>
          <p:nvPr>
            <p:ph sz="half" idx="1"/>
          </p:nvPr>
        </p:nvSpPr>
        <p:spPr>
          <a:xfrm>
            <a:off x="4766113" y="609741"/>
            <a:ext cx="7119540" cy="4801712"/>
          </a:xfrm>
        </p:spPr>
        <p:txBody>
          <a:bodyPr/>
          <a:lstStyle>
            <a:lvl1pPr>
              <a:defRPr sz="3200"/>
            </a:lvl1pPr>
            <a:lvl2pPr>
              <a:defRPr sz="2800"/>
            </a:lvl2pPr>
            <a:lvl3pPr>
              <a:defRPr sz="2400"/>
            </a:lvl3pPr>
            <a:lvl4pPr>
              <a:defRPr sz="2000"/>
            </a:lvl4pPr>
            <a:lvl5pPr>
              <a:defRPr sz="20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25" name="日期占位符 24"/>
          <p:cNvSpPr>
            <a:spLocks noGrp="1"/>
          </p:cNvSpPr>
          <p:nvPr>
            <p:ph type="dt" sz="half" idx="10"/>
          </p:nvPr>
        </p:nvSpPr>
        <p:spPr/>
        <p:txBody>
          <a:bodyPr/>
          <a:lstStyle/>
          <a:p>
            <a:fld id="{9A00A2AD-B2CE-DC4F-8015-E18525983D45}" type="datetimeFigureOut">
              <a:rPr kumimoji="1" lang="zh-CN" altLang="en-US" smtClean="0"/>
              <a:pPr/>
              <a:t>2023/3/27</a:t>
            </a:fld>
            <a:endParaRPr kumimoji="1" lang="zh-CN" altLang="en-US"/>
          </a:p>
        </p:txBody>
      </p:sp>
      <p:sp>
        <p:nvSpPr>
          <p:cNvPr id="29" name="页脚占位符 28"/>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ECCDFA6-1E83-B64A-81A1-D9DB674537E5}" type="slidenum">
              <a:rPr kumimoji="1" lang="zh-CN" altLang="en-US" smtClean="0"/>
              <a:pPr/>
              <a:t>‹#›</a:t>
            </a:fld>
            <a:endParaRPr kumimoji="1" lang="zh-CN" altLang="en-US"/>
          </a:p>
        </p:txBody>
      </p:sp>
    </p:spTree>
    <p:extLst>
      <p:ext uri="{BB962C8B-B14F-4D97-AF65-F5344CB8AC3E}">
        <p14:creationId xmlns:p14="http://schemas.microsoft.com/office/powerpoint/2010/main" val="379348555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2023/3/27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881502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3" name="图片占位符 12"/>
          <p:cNvSpPr>
            <a:spLocks noGrp="1"/>
          </p:cNvSpPr>
          <p:nvPr>
            <p:ph type="pic" idx="1"/>
          </p:nvPr>
        </p:nvSpPr>
        <p:spPr>
          <a:xfrm>
            <a:off x="4672992" y="616777"/>
            <a:ext cx="6704727" cy="3658447"/>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zh-CN" altLang="en-US"/>
              <a:t>单击图标添加图片</a:t>
            </a:r>
            <a:endParaRPr kumimoji="0" lang="en-US" dirty="0"/>
          </a:p>
        </p:txBody>
      </p:sp>
      <p:sp>
        <p:nvSpPr>
          <p:cNvPr id="7" name="日期占位符 6"/>
          <p:cNvSpPr>
            <a:spLocks noGrp="1"/>
          </p:cNvSpPr>
          <p:nvPr>
            <p:ph type="dt" sz="half" idx="10"/>
          </p:nvPr>
        </p:nvSpPr>
        <p:spPr/>
        <p:txBody>
          <a:bodyPr/>
          <a:lstStyle/>
          <a:p>
            <a:fld id="{9A00A2AD-B2CE-DC4F-8015-E18525983D45}" type="datetimeFigureOut">
              <a:rPr kumimoji="1" lang="zh-CN" altLang="en-US" smtClean="0"/>
              <a:pPr/>
              <a:t>2023/3/27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31" name="灯片编号占位符 30"/>
          <p:cNvSpPr>
            <a:spLocks noGrp="1"/>
          </p:cNvSpPr>
          <p:nvPr>
            <p:ph type="sldNum" sz="quarter" idx="12"/>
          </p:nvPr>
        </p:nvSpPr>
        <p:spPr/>
        <p:txBody>
          <a:bodyPr/>
          <a:lstStyle/>
          <a:p>
            <a:fld id="{3ECCDFA6-1E83-B64A-81A1-D9DB674537E5}" type="slidenum">
              <a:rPr kumimoji="1" lang="zh-CN" altLang="en-US" smtClean="0"/>
              <a:pPr/>
              <a:t>‹#›</a:t>
            </a:fld>
            <a:endParaRPr kumimoji="1" lang="zh-CN" altLang="en-US"/>
          </a:p>
        </p:txBody>
      </p:sp>
      <p:sp>
        <p:nvSpPr>
          <p:cNvPr id="17" name="标题 16"/>
          <p:cNvSpPr>
            <a:spLocks noGrp="1"/>
          </p:cNvSpPr>
          <p:nvPr>
            <p:ph type="title"/>
          </p:nvPr>
        </p:nvSpPr>
        <p:spPr>
          <a:xfrm>
            <a:off x="507934" y="4994916"/>
            <a:ext cx="7822182" cy="522409"/>
          </a:xfrm>
        </p:spPr>
        <p:txBody>
          <a:bodyPr anchor="ctr"/>
          <a:lstStyle>
            <a:lvl1pPr algn="l">
              <a:buNone/>
              <a:defRPr sz="2000" b="1"/>
            </a:lvl1pPr>
          </a:lstStyle>
          <a:p>
            <a:r>
              <a:rPr kumimoji="0" lang="zh-CN" altLang="en-US"/>
              <a:t>单击此处编辑母版标题样式</a:t>
            </a:r>
            <a:endParaRPr kumimoji="0" lang="en-US"/>
          </a:p>
        </p:txBody>
      </p:sp>
      <p:sp>
        <p:nvSpPr>
          <p:cNvPr id="26" name="文本占位符 25"/>
          <p:cNvSpPr>
            <a:spLocks noGrp="1"/>
          </p:cNvSpPr>
          <p:nvPr>
            <p:ph type="body" sz="half" idx="2"/>
          </p:nvPr>
        </p:nvSpPr>
        <p:spPr>
          <a:xfrm>
            <a:off x="507934" y="5534499"/>
            <a:ext cx="7822182" cy="768528"/>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zh-CN" altLang="en-US"/>
              <a:t>单击此处编辑母版文本样式</a:t>
            </a:r>
          </a:p>
        </p:txBody>
      </p:sp>
    </p:spTree>
    <p:extLst>
      <p:ext uri="{BB962C8B-B14F-4D97-AF65-F5344CB8AC3E}">
        <p14:creationId xmlns:p14="http://schemas.microsoft.com/office/powerpoint/2010/main" val="311634140"/>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1_图片与标题">
    <p:spTree>
      <p:nvGrpSpPr>
        <p:cNvPr id="1" name=""/>
        <p:cNvGrpSpPr/>
        <p:nvPr/>
      </p:nvGrpSpPr>
      <p:grpSpPr>
        <a:xfrm>
          <a:off x="0" y="0"/>
          <a:ext cx="0" cy="0"/>
          <a:chOff x="0" y="0"/>
          <a:chExt cx="0" cy="0"/>
        </a:xfrm>
      </p:grpSpPr>
      <p:sp>
        <p:nvSpPr>
          <p:cNvPr id="13" name="图片占位符 12"/>
          <p:cNvSpPr>
            <a:spLocks noGrp="1"/>
          </p:cNvSpPr>
          <p:nvPr>
            <p:ph type="pic" idx="1"/>
          </p:nvPr>
        </p:nvSpPr>
        <p:spPr>
          <a:xfrm>
            <a:off x="4672992" y="616777"/>
            <a:ext cx="6704727" cy="3658447"/>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zh-CN" altLang="en-US"/>
              <a:t>单击图标添加图片</a:t>
            </a:r>
            <a:endParaRPr kumimoji="0" lang="en-US" dirty="0"/>
          </a:p>
        </p:txBody>
      </p:sp>
      <p:sp>
        <p:nvSpPr>
          <p:cNvPr id="7" name="日期占位符 6"/>
          <p:cNvSpPr>
            <a:spLocks noGrp="1"/>
          </p:cNvSpPr>
          <p:nvPr>
            <p:ph type="dt" sz="half" idx="10"/>
          </p:nvPr>
        </p:nvSpPr>
        <p:spPr/>
        <p:txBody>
          <a:bodyPr/>
          <a:lstStyle/>
          <a:p>
            <a:fld id="{9A00A2AD-B2CE-DC4F-8015-E18525983D45}" type="datetimeFigureOut">
              <a:rPr kumimoji="1" lang="zh-CN" altLang="en-US" smtClean="0"/>
              <a:pPr/>
              <a:t>2023/3/27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31" name="灯片编号占位符 30"/>
          <p:cNvSpPr>
            <a:spLocks noGrp="1"/>
          </p:cNvSpPr>
          <p:nvPr>
            <p:ph type="sldNum" sz="quarter" idx="12"/>
          </p:nvPr>
        </p:nvSpPr>
        <p:spPr/>
        <p:txBody>
          <a:bodyPr/>
          <a:lstStyle/>
          <a:p>
            <a:fld id="{3ECCDFA6-1E83-B64A-81A1-D9DB674537E5}" type="slidenum">
              <a:rPr kumimoji="1" lang="zh-CN" altLang="en-US" smtClean="0"/>
              <a:pPr/>
              <a:t>‹#›</a:t>
            </a:fld>
            <a:endParaRPr kumimoji="1" lang="zh-CN" altLang="en-US"/>
          </a:p>
        </p:txBody>
      </p:sp>
      <p:sp>
        <p:nvSpPr>
          <p:cNvPr id="17" name="标题 16"/>
          <p:cNvSpPr>
            <a:spLocks noGrp="1"/>
          </p:cNvSpPr>
          <p:nvPr>
            <p:ph type="title"/>
          </p:nvPr>
        </p:nvSpPr>
        <p:spPr>
          <a:xfrm>
            <a:off x="507934" y="4994916"/>
            <a:ext cx="7822182" cy="522409"/>
          </a:xfrm>
        </p:spPr>
        <p:txBody>
          <a:bodyPr anchor="ctr"/>
          <a:lstStyle>
            <a:lvl1pPr algn="l">
              <a:buNone/>
              <a:defRPr sz="2000" b="1"/>
            </a:lvl1pPr>
          </a:lstStyle>
          <a:p>
            <a:r>
              <a:rPr kumimoji="0" lang="zh-CN" altLang="en-US"/>
              <a:t>单击此处编辑母版标题样式</a:t>
            </a:r>
            <a:endParaRPr kumimoji="0" lang="en-US"/>
          </a:p>
        </p:txBody>
      </p:sp>
      <p:sp>
        <p:nvSpPr>
          <p:cNvPr id="26" name="文本占位符 25"/>
          <p:cNvSpPr>
            <a:spLocks noGrp="1"/>
          </p:cNvSpPr>
          <p:nvPr>
            <p:ph type="body" sz="half" idx="2"/>
          </p:nvPr>
        </p:nvSpPr>
        <p:spPr>
          <a:xfrm>
            <a:off x="507934" y="5534499"/>
            <a:ext cx="7822182" cy="768528"/>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zh-CN" altLang="en-US"/>
              <a:t>单击此处编辑母版文本样式</a:t>
            </a:r>
          </a:p>
        </p:txBody>
      </p:sp>
      <p:sp>
        <p:nvSpPr>
          <p:cNvPr id="3" name="TextBox 3">
            <a:extLst>
              <a:ext uri="{FF2B5EF4-FFF2-40B4-BE49-F238E27FC236}">
                <a16:creationId xmlns:a16="http://schemas.microsoft.com/office/drawing/2014/main" id="{FD733E19-C1F1-A73B-1795-172098F4F66C}"/>
              </a:ext>
            </a:extLst>
          </p:cNvPr>
          <p:cNvSpPr txBox="1"/>
          <p:nvPr userDrawn="1"/>
        </p:nvSpPr>
        <p:spPr>
          <a:xfrm>
            <a:off x="1907457" y="6320201"/>
            <a:ext cx="539990" cy="118457"/>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模板</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http://www.1ppt.com/moban/</a:t>
            </a:r>
            <a:r>
              <a:rPr lang="zh-CN" altLang="en-US" sz="100" dirty="0">
                <a:solidFill>
                  <a:prstClr val="black"/>
                </a:solidFill>
                <a:latin typeface="微软雅黑" panose="020B0503020204020204" pitchFamily="34" charset="-122"/>
                <a:ea typeface="微软雅黑" panose="020B0503020204020204" pitchFamily="34" charset="-122"/>
              </a:rPr>
              <a:t> </a:t>
            </a:r>
            <a:endParaRPr lang="en-US" altLang="zh-CN" sz="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2835487"/>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9A00A2AD-B2CE-DC4F-8015-E18525983D45}" type="datetimeFigureOut">
              <a:rPr kumimoji="1" lang="zh-CN" altLang="en-US" smtClean="0"/>
              <a:pPr/>
              <a:t>2023/3/27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ECCDFA6-1E83-B64A-81A1-D9DB674537E5}" type="slidenum">
              <a:rPr kumimoji="1" lang="zh-CN" altLang="en-US" smtClean="0"/>
              <a:pPr/>
              <a:t>‹#›</a:t>
            </a:fld>
            <a:endParaRPr kumimoji="1" lang="zh-CN" altLang="en-US"/>
          </a:p>
        </p:txBody>
      </p:sp>
    </p:spTree>
    <p:extLst>
      <p:ext uri="{BB962C8B-B14F-4D97-AF65-F5344CB8AC3E}">
        <p14:creationId xmlns:p14="http://schemas.microsoft.com/office/powerpoint/2010/main" val="38349657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2810" y="549405"/>
            <a:ext cx="2438083" cy="5852880"/>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609520" y="549405"/>
            <a:ext cx="8330116" cy="5852880"/>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9A00A2AD-B2CE-DC4F-8015-E18525983D45}" type="datetimeFigureOut">
              <a:rPr kumimoji="1" lang="zh-CN" altLang="en-US" smtClean="0"/>
              <a:pPr/>
              <a:t>2023/3/27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ECCDFA6-1E83-B64A-81A1-D9DB674537E5}" type="slidenum">
              <a:rPr kumimoji="1" lang="zh-CN" altLang="en-US" smtClean="0"/>
              <a:pPr/>
              <a:t>‹#›</a:t>
            </a:fld>
            <a:endParaRPr kumimoji="1" lang="zh-CN" altLang="en-US"/>
          </a:p>
        </p:txBody>
      </p:sp>
    </p:spTree>
    <p:extLst>
      <p:ext uri="{BB962C8B-B14F-4D97-AF65-F5344CB8AC3E}">
        <p14:creationId xmlns:p14="http://schemas.microsoft.com/office/powerpoint/2010/main" val="12986472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0413" cy="6859588"/>
          </a:xfrm>
          <a:prstGeom prst="rect">
            <a:avLst/>
          </a:prstGeom>
        </p:spPr>
      </p:pic>
    </p:spTree>
    <p:extLst>
      <p:ext uri="{BB962C8B-B14F-4D97-AF65-F5344CB8AC3E}">
        <p14:creationId xmlns:p14="http://schemas.microsoft.com/office/powerpoint/2010/main" val="1908807025"/>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a14="http://schemas.microsoft.com/office/drawing/2010/main" xmlns="">
      <p:transition spd="med" advTm="3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35826"/>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971321"/>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236227"/>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822208"/>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685711" y="5351142"/>
            <a:ext cx="11504702" cy="2382"/>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28" tIns="45714" rIns="91428" bIns="45714" anchor="t" compatLnSpc="1"/>
          <a:lstStyle/>
          <a:p>
            <a:endParaRPr kumimoji="0" lang="en-US" sz="1900"/>
          </a:p>
        </p:txBody>
      </p:sp>
      <p:sp>
        <p:nvSpPr>
          <p:cNvPr id="29" name="标题 28"/>
          <p:cNvSpPr>
            <a:spLocks noGrp="1"/>
          </p:cNvSpPr>
          <p:nvPr>
            <p:ph type="ctrTitle"/>
          </p:nvPr>
        </p:nvSpPr>
        <p:spPr>
          <a:xfrm>
            <a:off x="507934" y="4854536"/>
            <a:ext cx="11276132" cy="1222658"/>
          </a:xfrm>
        </p:spPr>
        <p:txBody>
          <a:bodyPr anchor="t"/>
          <a:lstStyle/>
          <a:p>
            <a:r>
              <a:rPr kumimoji="0" lang="zh-CN" altLang="en-US"/>
              <a:t>单击此处编辑母版标题样式</a:t>
            </a:r>
            <a:endParaRPr kumimoji="0" lang="en-US"/>
          </a:p>
        </p:txBody>
      </p:sp>
      <p:sp>
        <p:nvSpPr>
          <p:cNvPr id="9" name="副标题 8"/>
          <p:cNvSpPr>
            <a:spLocks noGrp="1"/>
          </p:cNvSpPr>
          <p:nvPr>
            <p:ph type="subTitle" idx="1"/>
          </p:nvPr>
        </p:nvSpPr>
        <p:spPr>
          <a:xfrm>
            <a:off x="507934" y="3887100"/>
            <a:ext cx="11276132" cy="914612"/>
          </a:xfrm>
        </p:spPr>
        <p:txBody>
          <a:bodyPr anchor="b"/>
          <a:lstStyle>
            <a:lvl1pPr marL="0" indent="0" algn="l">
              <a:buNone/>
              <a:defRPr sz="2400">
                <a:solidFill>
                  <a:schemeClr val="tx2">
                    <a:shade val="75000"/>
                  </a:schemeClr>
                </a:solidFill>
              </a:defRPr>
            </a:lvl1pPr>
            <a:lvl2pPr marL="457154" indent="0" algn="ctr">
              <a:buNone/>
            </a:lvl2pPr>
            <a:lvl3pPr marL="914309" indent="0" algn="ctr">
              <a:buNone/>
            </a:lvl3pPr>
            <a:lvl4pPr marL="1371463" indent="0" algn="ctr">
              <a:buNone/>
            </a:lvl4pPr>
            <a:lvl5pPr marL="1828617" indent="0" algn="ctr">
              <a:buNone/>
            </a:lvl5pPr>
            <a:lvl6pPr marL="2285771" indent="0" algn="ctr">
              <a:buNone/>
            </a:lvl6pPr>
            <a:lvl7pPr marL="2742926" indent="0" algn="ctr">
              <a:buNone/>
            </a:lvl7pPr>
            <a:lvl8pPr marL="3200080" indent="0" algn="ctr">
              <a:buNone/>
            </a:lvl8pPr>
            <a:lvl9pPr marL="3657234" indent="0" algn="ctr">
              <a:buNone/>
            </a:lvl9pPr>
          </a:lstStyle>
          <a:p>
            <a:r>
              <a:rPr kumimoji="0" lang="zh-CN" altLang="en-US"/>
              <a:t>单击此处编辑母版副标题样式</a:t>
            </a:r>
            <a:endParaRPr kumimoji="0" lang="en-US"/>
          </a:p>
        </p:txBody>
      </p:sp>
      <p:sp>
        <p:nvSpPr>
          <p:cNvPr id="16" name="日期占位符 15"/>
          <p:cNvSpPr>
            <a:spLocks noGrp="1"/>
          </p:cNvSpPr>
          <p:nvPr>
            <p:ph type="dt" sz="half" idx="10"/>
          </p:nvPr>
        </p:nvSpPr>
        <p:spPr/>
        <p:txBody>
          <a:bodyPr/>
          <a:lstStyle/>
          <a:p>
            <a:fld id="{9A00A2AD-B2CE-DC4F-8015-E18525983D45}" type="datetimeFigureOut">
              <a:rPr kumimoji="1" lang="zh-CN" altLang="en-US" smtClean="0"/>
              <a:pPr/>
              <a:t>2023/3/27</a:t>
            </a:fld>
            <a:endParaRPr kumimoji="1" lang="zh-CN" altLang="en-US"/>
          </a:p>
        </p:txBody>
      </p:sp>
      <p:sp>
        <p:nvSpPr>
          <p:cNvPr id="2" name="页脚占位符 1"/>
          <p:cNvSpPr>
            <a:spLocks noGrp="1"/>
          </p:cNvSpPr>
          <p:nvPr>
            <p:ph type="ftr" sz="quarter" idx="11"/>
          </p:nvPr>
        </p:nvSpPr>
        <p:spPr/>
        <p:txBody>
          <a:bodyPr/>
          <a:lstStyle/>
          <a:p>
            <a:endParaRPr kumimoji="1" lang="zh-CN" altLang="en-US"/>
          </a:p>
        </p:txBody>
      </p:sp>
      <p:sp>
        <p:nvSpPr>
          <p:cNvPr id="15" name="灯片编号占位符 14"/>
          <p:cNvSpPr>
            <a:spLocks noGrp="1"/>
          </p:cNvSpPr>
          <p:nvPr>
            <p:ph type="sldNum" sz="quarter" idx="12"/>
          </p:nvPr>
        </p:nvSpPr>
        <p:spPr>
          <a:xfrm>
            <a:off x="10971372" y="6475451"/>
            <a:ext cx="1011804" cy="246945"/>
          </a:xfrm>
        </p:spPr>
        <p:txBody>
          <a:bodyPr/>
          <a:lstStyle/>
          <a:p>
            <a:fld id="{3ECCDFA6-1E83-B64A-81A1-D9DB674537E5}" type="slidenum">
              <a:rPr kumimoji="1" lang="zh-CN" altLang="en-US" smtClean="0"/>
              <a:pPr/>
              <a:t>‹#›</a:t>
            </a:fld>
            <a:endParaRPr kumimoji="1" lang="zh-CN" altLang="en-US"/>
          </a:p>
        </p:txBody>
      </p:sp>
    </p:spTree>
    <p:extLst>
      <p:ext uri="{BB962C8B-B14F-4D97-AF65-F5344CB8AC3E}">
        <p14:creationId xmlns:p14="http://schemas.microsoft.com/office/powerpoint/2010/main" val="329380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8" y="4407921"/>
            <a:ext cx="10361851" cy="1362391"/>
          </a:xfrm>
        </p:spPr>
        <p:txBody>
          <a:bodyPr anchor="t"/>
          <a:lstStyle>
            <a:lvl1pPr algn="l">
              <a:defRPr sz="4200" b="1" cap="all"/>
            </a:lvl1pPr>
          </a:lstStyle>
          <a:p>
            <a:r>
              <a:rPr lang="zh-CN" altLang="en-US"/>
              <a:t>单击此处编辑母版标题样式</a:t>
            </a:r>
          </a:p>
        </p:txBody>
      </p:sp>
      <p:sp>
        <p:nvSpPr>
          <p:cNvPr id="3" name="文本占位符 2"/>
          <p:cNvSpPr>
            <a:spLocks noGrp="1"/>
          </p:cNvSpPr>
          <p:nvPr>
            <p:ph type="body" idx="1"/>
          </p:nvPr>
        </p:nvSpPr>
        <p:spPr>
          <a:xfrm>
            <a:off x="962958" y="2907386"/>
            <a:ext cx="10361851" cy="1500535"/>
          </a:xfrm>
        </p:spPr>
        <p:txBody>
          <a:bodyPr anchor="b"/>
          <a:lstStyle>
            <a:lvl1pPr marL="0" indent="0">
              <a:buNone/>
              <a:defRPr sz="2100">
                <a:solidFill>
                  <a:schemeClr val="tx1">
                    <a:tint val="75000"/>
                  </a:schemeClr>
                </a:solidFill>
              </a:defRPr>
            </a:lvl1pPr>
            <a:lvl2pPr marL="483809" indent="0">
              <a:buNone/>
              <a:defRPr sz="1900">
                <a:solidFill>
                  <a:schemeClr val="tx1">
                    <a:tint val="75000"/>
                  </a:schemeClr>
                </a:solidFill>
              </a:defRPr>
            </a:lvl2pPr>
            <a:lvl3pPr marL="967618" indent="0">
              <a:buNone/>
              <a:defRPr sz="1700">
                <a:solidFill>
                  <a:schemeClr val="tx1">
                    <a:tint val="75000"/>
                  </a:schemeClr>
                </a:solidFill>
              </a:defRPr>
            </a:lvl3pPr>
            <a:lvl4pPr marL="1451427" indent="0">
              <a:buNone/>
              <a:defRPr sz="1500">
                <a:solidFill>
                  <a:schemeClr val="tx1">
                    <a:tint val="75000"/>
                  </a:schemeClr>
                </a:solidFill>
              </a:defRPr>
            </a:lvl4pPr>
            <a:lvl5pPr marL="1935236" indent="0">
              <a:buNone/>
              <a:defRPr sz="1500">
                <a:solidFill>
                  <a:schemeClr val="tx1">
                    <a:tint val="75000"/>
                  </a:schemeClr>
                </a:solidFill>
              </a:defRPr>
            </a:lvl5pPr>
            <a:lvl6pPr marL="2419045" indent="0">
              <a:buNone/>
              <a:defRPr sz="1500">
                <a:solidFill>
                  <a:schemeClr val="tx1">
                    <a:tint val="75000"/>
                  </a:schemeClr>
                </a:solidFill>
              </a:defRPr>
            </a:lvl6pPr>
            <a:lvl7pPr marL="2902854" indent="0">
              <a:buNone/>
              <a:defRPr sz="1500">
                <a:solidFill>
                  <a:schemeClr val="tx1">
                    <a:tint val="75000"/>
                  </a:schemeClr>
                </a:solidFill>
              </a:defRPr>
            </a:lvl7pPr>
            <a:lvl8pPr marL="3386663" indent="0">
              <a:buNone/>
              <a:defRPr sz="1500">
                <a:solidFill>
                  <a:schemeClr val="tx1">
                    <a:tint val="75000"/>
                  </a:schemeClr>
                </a:solidFill>
              </a:defRPr>
            </a:lvl8pPr>
            <a:lvl9pPr marL="3870472" indent="0">
              <a:buNone/>
              <a:defRPr sz="15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2023/3/27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884489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2" name="标题 21"/>
          <p:cNvSpPr>
            <a:spLocks noGrp="1"/>
          </p:cNvSpPr>
          <p:nvPr>
            <p:ph type="title"/>
          </p:nvPr>
        </p:nvSpPr>
        <p:spPr/>
        <p:txBody>
          <a:bodyPr/>
          <a:lstStyle/>
          <a:p>
            <a:r>
              <a:rPr kumimoji="0" lang="zh-CN" altLang="en-US"/>
              <a:t>单击此处编辑母版标题样式</a:t>
            </a:r>
            <a:endParaRPr kumimoji="0" lang="en-US"/>
          </a:p>
        </p:txBody>
      </p:sp>
      <p:sp>
        <p:nvSpPr>
          <p:cNvPr id="27" name="内容占位符 26"/>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25" name="日期占位符 24"/>
          <p:cNvSpPr>
            <a:spLocks noGrp="1"/>
          </p:cNvSpPr>
          <p:nvPr>
            <p:ph type="dt" sz="half" idx="10"/>
          </p:nvPr>
        </p:nvSpPr>
        <p:spPr/>
        <p:txBody>
          <a:bodyPr/>
          <a:lstStyle/>
          <a:p>
            <a:fld id="{9A00A2AD-B2CE-DC4F-8015-E18525983D45}" type="datetimeFigureOut">
              <a:rPr kumimoji="1" lang="zh-CN" altLang="en-US" smtClean="0"/>
              <a:pPr/>
              <a:t>2023/3/27</a:t>
            </a:fld>
            <a:endParaRPr kumimoji="1" lang="zh-CN" altLang="en-US"/>
          </a:p>
        </p:txBody>
      </p:sp>
      <p:sp>
        <p:nvSpPr>
          <p:cNvPr id="19" name="页脚占位符 18"/>
          <p:cNvSpPr>
            <a:spLocks noGrp="1"/>
          </p:cNvSpPr>
          <p:nvPr>
            <p:ph type="ftr" sz="quarter" idx="11"/>
          </p:nvPr>
        </p:nvSpPr>
        <p:spPr>
          <a:xfrm>
            <a:off x="4774579" y="76219"/>
            <a:ext cx="3860297" cy="288992"/>
          </a:xfrm>
        </p:spPr>
        <p:txBody>
          <a:bodyPr/>
          <a:lstStyle/>
          <a:p>
            <a:endParaRPr kumimoji="1" lang="zh-CN" altLang="en-US"/>
          </a:p>
        </p:txBody>
      </p:sp>
      <p:sp>
        <p:nvSpPr>
          <p:cNvPr id="16" name="灯片编号占位符 15"/>
          <p:cNvSpPr>
            <a:spLocks noGrp="1"/>
          </p:cNvSpPr>
          <p:nvPr>
            <p:ph type="sldNum" sz="quarter" idx="12"/>
          </p:nvPr>
        </p:nvSpPr>
        <p:spPr>
          <a:xfrm>
            <a:off x="10971372" y="6475451"/>
            <a:ext cx="1011804" cy="246945"/>
          </a:xfrm>
        </p:spPr>
        <p:txBody>
          <a:bodyPr/>
          <a:lstStyle/>
          <a:p>
            <a:fld id="{3ECCDFA6-1E83-B64A-81A1-D9DB674537E5}" type="slidenum">
              <a:rPr kumimoji="1" lang="zh-CN" altLang="en-US" smtClean="0"/>
              <a:pPr/>
              <a:t>‹#›</a:t>
            </a:fld>
            <a:endParaRPr kumimoji="1" lang="zh-CN" altLang="en-US"/>
          </a:p>
        </p:txBody>
      </p:sp>
    </p:spTree>
    <p:extLst>
      <p:ext uri="{BB962C8B-B14F-4D97-AF65-F5344CB8AC3E}">
        <p14:creationId xmlns:p14="http://schemas.microsoft.com/office/powerpoint/2010/main" val="33683787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685711" y="3445701"/>
            <a:ext cx="11504702" cy="2382"/>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28" tIns="45714" rIns="91428" bIns="45714" anchor="t" compatLnSpc="1"/>
          <a:lstStyle/>
          <a:p>
            <a:endParaRPr kumimoji="0" lang="en-US" sz="1900"/>
          </a:p>
        </p:txBody>
      </p:sp>
      <p:sp>
        <p:nvSpPr>
          <p:cNvPr id="6" name="文本占位符 5"/>
          <p:cNvSpPr>
            <a:spLocks noGrp="1"/>
          </p:cNvSpPr>
          <p:nvPr>
            <p:ph type="body" idx="1"/>
          </p:nvPr>
        </p:nvSpPr>
        <p:spPr>
          <a:xfrm>
            <a:off x="507934" y="1676788"/>
            <a:ext cx="11276132" cy="1219482"/>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单击此处编辑母版文本样式</a:t>
            </a:r>
          </a:p>
        </p:txBody>
      </p:sp>
      <p:sp>
        <p:nvSpPr>
          <p:cNvPr id="19" name="日期占位符 18"/>
          <p:cNvSpPr>
            <a:spLocks noGrp="1"/>
          </p:cNvSpPr>
          <p:nvPr>
            <p:ph type="dt" sz="half" idx="10"/>
          </p:nvPr>
        </p:nvSpPr>
        <p:spPr/>
        <p:txBody>
          <a:bodyPr/>
          <a:lstStyle/>
          <a:p>
            <a:fld id="{9A00A2AD-B2CE-DC4F-8015-E18525983D45}" type="datetimeFigureOut">
              <a:rPr kumimoji="1" lang="zh-CN" altLang="en-US" smtClean="0"/>
              <a:pPr/>
              <a:t>2023/3/27</a:t>
            </a:fld>
            <a:endParaRPr kumimoji="1" lang="zh-CN" altLang="en-US"/>
          </a:p>
        </p:txBody>
      </p:sp>
      <p:sp>
        <p:nvSpPr>
          <p:cNvPr id="11" name="页脚占位符 10"/>
          <p:cNvSpPr>
            <a:spLocks noGrp="1"/>
          </p:cNvSpPr>
          <p:nvPr>
            <p:ph type="ftr" sz="quarter" idx="11"/>
          </p:nvPr>
        </p:nvSpPr>
        <p:spPr/>
        <p:txBody>
          <a:bodyPr/>
          <a:lstStyle/>
          <a:p>
            <a:endParaRPr kumimoji="1" lang="zh-CN" altLang="en-US"/>
          </a:p>
        </p:txBody>
      </p:sp>
      <p:sp>
        <p:nvSpPr>
          <p:cNvPr id="16" name="灯片编号占位符 15"/>
          <p:cNvSpPr>
            <a:spLocks noGrp="1"/>
          </p:cNvSpPr>
          <p:nvPr>
            <p:ph type="sldNum" sz="quarter" idx="12"/>
          </p:nvPr>
        </p:nvSpPr>
        <p:spPr/>
        <p:txBody>
          <a:bodyPr/>
          <a:lstStyle/>
          <a:p>
            <a:fld id="{3ECCDFA6-1E83-B64A-81A1-D9DB674537E5}" type="slidenum">
              <a:rPr kumimoji="1" lang="zh-CN" altLang="en-US" smtClean="0"/>
              <a:pPr/>
              <a:t>‹#›</a:t>
            </a:fld>
            <a:endParaRPr kumimoji="1" lang="zh-CN" altLang="en-US"/>
          </a:p>
        </p:txBody>
      </p:sp>
      <p:sp>
        <p:nvSpPr>
          <p:cNvPr id="8" name="标题 7"/>
          <p:cNvSpPr>
            <a:spLocks noGrp="1"/>
          </p:cNvSpPr>
          <p:nvPr>
            <p:ph type="title"/>
          </p:nvPr>
        </p:nvSpPr>
        <p:spPr>
          <a:xfrm>
            <a:off x="240602" y="2947769"/>
            <a:ext cx="11580892" cy="1185099"/>
          </a:xfrm>
        </p:spPr>
        <p:txBody>
          <a:bodyPr rtlCol="0" anchor="t"/>
          <a:lstStyle>
            <a:lvl1pPr algn="r">
              <a:defRPr/>
            </a:lvl1pPr>
          </a:lstStyle>
          <a:p>
            <a:r>
              <a:rPr kumimoji="0" lang="zh-CN" altLang="en-US"/>
              <a:t>单击此处编辑母版标题样式</a:t>
            </a:r>
            <a:endParaRPr kumimoji="0" lang="en-US"/>
          </a:p>
        </p:txBody>
      </p:sp>
    </p:spTree>
    <p:extLst>
      <p:ext uri="{BB962C8B-B14F-4D97-AF65-F5344CB8AC3E}">
        <p14:creationId xmlns:p14="http://schemas.microsoft.com/office/powerpoint/2010/main" val="3007182562"/>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0" name="标题 19"/>
          <p:cNvSpPr>
            <a:spLocks noGrp="1"/>
          </p:cNvSpPr>
          <p:nvPr>
            <p:ph type="title"/>
          </p:nvPr>
        </p:nvSpPr>
        <p:spPr>
          <a:xfrm>
            <a:off x="402284" y="457306"/>
            <a:ext cx="11580892" cy="841443"/>
          </a:xfrm>
        </p:spPr>
        <p:txBody>
          <a:bodyPr/>
          <a:lstStyle/>
          <a:p>
            <a:r>
              <a:rPr kumimoji="0" lang="zh-CN" altLang="en-US"/>
              <a:t>单击此处编辑母版标题样式</a:t>
            </a:r>
            <a:endParaRPr kumimoji="0" lang="en-US"/>
          </a:p>
        </p:txBody>
      </p:sp>
      <p:sp>
        <p:nvSpPr>
          <p:cNvPr id="14" name="内容占位符 13"/>
          <p:cNvSpPr>
            <a:spLocks noGrp="1"/>
          </p:cNvSpPr>
          <p:nvPr>
            <p:ph sz="half" idx="1"/>
          </p:nvPr>
        </p:nvSpPr>
        <p:spPr>
          <a:xfrm>
            <a:off x="406347" y="1600571"/>
            <a:ext cx="5587273" cy="4725494"/>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3" name="内容占位符 12"/>
          <p:cNvSpPr>
            <a:spLocks noGrp="1"/>
          </p:cNvSpPr>
          <p:nvPr>
            <p:ph sz="half" idx="2"/>
          </p:nvPr>
        </p:nvSpPr>
        <p:spPr>
          <a:xfrm>
            <a:off x="6196793" y="1600571"/>
            <a:ext cx="5790446" cy="4725494"/>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21" name="日期占位符 20"/>
          <p:cNvSpPr>
            <a:spLocks noGrp="1"/>
          </p:cNvSpPr>
          <p:nvPr>
            <p:ph type="dt" sz="half" idx="10"/>
          </p:nvPr>
        </p:nvSpPr>
        <p:spPr/>
        <p:txBody>
          <a:bodyPr/>
          <a:lstStyle/>
          <a:p>
            <a:fld id="{9A00A2AD-B2CE-DC4F-8015-E18525983D45}" type="datetimeFigureOut">
              <a:rPr kumimoji="1" lang="zh-CN" altLang="en-US" smtClean="0"/>
              <a:pPr/>
              <a:t>2023/3/27</a:t>
            </a:fld>
            <a:endParaRPr kumimoji="1" lang="zh-CN" altLang="en-US"/>
          </a:p>
        </p:txBody>
      </p:sp>
      <p:sp>
        <p:nvSpPr>
          <p:cNvPr id="10" name="页脚占位符 9"/>
          <p:cNvSpPr>
            <a:spLocks noGrp="1"/>
          </p:cNvSpPr>
          <p:nvPr>
            <p:ph type="ftr" sz="quarter" idx="11"/>
          </p:nvPr>
        </p:nvSpPr>
        <p:spPr/>
        <p:txBody>
          <a:bodyPr/>
          <a:lstStyle/>
          <a:p>
            <a:endParaRPr kumimoji="1" lang="zh-CN" altLang="en-US"/>
          </a:p>
        </p:txBody>
      </p:sp>
      <p:sp>
        <p:nvSpPr>
          <p:cNvPr id="31" name="灯片编号占位符 30"/>
          <p:cNvSpPr>
            <a:spLocks noGrp="1"/>
          </p:cNvSpPr>
          <p:nvPr>
            <p:ph type="sldNum" sz="quarter" idx="12"/>
          </p:nvPr>
        </p:nvSpPr>
        <p:spPr/>
        <p:txBody>
          <a:bodyPr/>
          <a:lstStyle/>
          <a:p>
            <a:fld id="{3ECCDFA6-1E83-B64A-81A1-D9DB674537E5}" type="slidenum">
              <a:rPr kumimoji="1" lang="zh-CN" altLang="en-US" smtClean="0"/>
              <a:pPr/>
              <a:t>‹#›</a:t>
            </a:fld>
            <a:endParaRPr kumimoji="1" lang="zh-CN" altLang="en-US"/>
          </a:p>
        </p:txBody>
      </p:sp>
    </p:spTree>
    <p:extLst>
      <p:ext uri="{BB962C8B-B14F-4D97-AF65-F5344CB8AC3E}">
        <p14:creationId xmlns:p14="http://schemas.microsoft.com/office/powerpoint/2010/main" val="41456694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9" name="标题 28"/>
          <p:cNvSpPr>
            <a:spLocks noGrp="1"/>
          </p:cNvSpPr>
          <p:nvPr>
            <p:ph type="title"/>
          </p:nvPr>
        </p:nvSpPr>
        <p:spPr>
          <a:xfrm>
            <a:off x="406347" y="5411453"/>
            <a:ext cx="11479306" cy="882854"/>
          </a:xfrm>
        </p:spPr>
        <p:txBody>
          <a:bodyPr anchor="ctr"/>
          <a:lstStyle>
            <a:lvl1pPr>
              <a:defRPr/>
            </a:lvl1pPr>
          </a:lstStyle>
          <a:p>
            <a:r>
              <a:rPr kumimoji="0" lang="zh-CN" altLang="en-US"/>
              <a:t>单击此处编辑母版标题样式</a:t>
            </a:r>
            <a:endParaRPr kumimoji="0" lang="en-US"/>
          </a:p>
        </p:txBody>
      </p:sp>
      <p:sp>
        <p:nvSpPr>
          <p:cNvPr id="13" name="文本占位符 12"/>
          <p:cNvSpPr>
            <a:spLocks noGrp="1"/>
          </p:cNvSpPr>
          <p:nvPr>
            <p:ph type="body" idx="1"/>
          </p:nvPr>
        </p:nvSpPr>
        <p:spPr>
          <a:xfrm>
            <a:off x="375211" y="666904"/>
            <a:ext cx="5719996" cy="639910"/>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25" name="文本占位符 24"/>
          <p:cNvSpPr>
            <a:spLocks noGrp="1"/>
          </p:cNvSpPr>
          <p:nvPr>
            <p:ph type="body" sz="half" idx="3"/>
          </p:nvPr>
        </p:nvSpPr>
        <p:spPr>
          <a:xfrm>
            <a:off x="6192561" y="666904"/>
            <a:ext cx="5722243" cy="639910"/>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4" name="内容占位符 3"/>
          <p:cNvSpPr>
            <a:spLocks noGrp="1"/>
          </p:cNvSpPr>
          <p:nvPr>
            <p:ph sz="quarter" idx="2"/>
          </p:nvPr>
        </p:nvSpPr>
        <p:spPr>
          <a:xfrm>
            <a:off x="375211" y="1316343"/>
            <a:ext cx="5719996" cy="3942676"/>
          </a:xfrm>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28" name="内容占位符 27"/>
          <p:cNvSpPr>
            <a:spLocks noGrp="1"/>
          </p:cNvSpPr>
          <p:nvPr>
            <p:ph sz="quarter" idx="4"/>
          </p:nvPr>
        </p:nvSpPr>
        <p:spPr>
          <a:xfrm>
            <a:off x="6197500" y="1316343"/>
            <a:ext cx="5717304" cy="3942676"/>
          </a:xfrm>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0" name="日期占位符 9"/>
          <p:cNvSpPr>
            <a:spLocks noGrp="1"/>
          </p:cNvSpPr>
          <p:nvPr>
            <p:ph type="dt" sz="half" idx="10"/>
          </p:nvPr>
        </p:nvSpPr>
        <p:spPr/>
        <p:txBody>
          <a:bodyPr/>
          <a:lstStyle/>
          <a:p>
            <a:fld id="{9A00A2AD-B2CE-DC4F-8015-E18525983D45}" type="datetimeFigureOut">
              <a:rPr kumimoji="1" lang="zh-CN" altLang="en-US" smtClean="0"/>
              <a:pPr/>
              <a:t>2023/3/27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a:xfrm>
            <a:off x="10971372" y="6478500"/>
            <a:ext cx="1015868" cy="246945"/>
          </a:xfrm>
        </p:spPr>
        <p:txBody>
          <a:bodyPr/>
          <a:lstStyle/>
          <a:p>
            <a:fld id="{3ECCDFA6-1E83-B64A-81A1-D9DB674537E5}" type="slidenum">
              <a:rPr kumimoji="1" lang="zh-CN" altLang="en-US" smtClean="0"/>
              <a:pPr/>
              <a:t>‹#›</a:t>
            </a:fld>
            <a:endParaRPr kumimoji="1" lang="zh-CN" altLang="en-US"/>
          </a:p>
        </p:txBody>
      </p:sp>
      <p:sp>
        <p:nvSpPr>
          <p:cNvPr id="11" name="直接连接符 10"/>
          <p:cNvSpPr>
            <a:spLocks noChangeShapeType="1"/>
          </p:cNvSpPr>
          <p:nvPr/>
        </p:nvSpPr>
        <p:spPr bwMode="auto">
          <a:xfrm>
            <a:off x="685711" y="6021195"/>
            <a:ext cx="11504702" cy="2382"/>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28" tIns="45714" rIns="91428" bIns="45714" anchor="t" compatLnSpc="1"/>
          <a:lstStyle/>
          <a:p>
            <a:endParaRPr kumimoji="0" lang="en-US" sz="1900"/>
          </a:p>
        </p:txBody>
      </p:sp>
    </p:spTree>
    <p:extLst>
      <p:ext uri="{BB962C8B-B14F-4D97-AF65-F5344CB8AC3E}">
        <p14:creationId xmlns:p14="http://schemas.microsoft.com/office/powerpoint/2010/main" val="127546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0" name="标题 29"/>
          <p:cNvSpPr>
            <a:spLocks noGrp="1"/>
          </p:cNvSpPr>
          <p:nvPr>
            <p:ph type="title"/>
          </p:nvPr>
        </p:nvSpPr>
        <p:spPr>
          <a:xfrm>
            <a:off x="402284" y="457306"/>
            <a:ext cx="11580892" cy="841443"/>
          </a:xfrm>
        </p:spPr>
        <p:txBody>
          <a:bodyPr/>
          <a:lstStyle/>
          <a:p>
            <a:r>
              <a:rPr kumimoji="0" lang="zh-CN" altLang="en-US"/>
              <a:t>单击此处编辑母版标题样式</a:t>
            </a:r>
            <a:endParaRPr kumimoji="0" lang="en-US"/>
          </a:p>
        </p:txBody>
      </p:sp>
      <p:sp>
        <p:nvSpPr>
          <p:cNvPr id="12" name="日期占位符 11"/>
          <p:cNvSpPr>
            <a:spLocks noGrp="1"/>
          </p:cNvSpPr>
          <p:nvPr>
            <p:ph type="dt" sz="half" idx="10"/>
          </p:nvPr>
        </p:nvSpPr>
        <p:spPr/>
        <p:txBody>
          <a:bodyPr/>
          <a:lstStyle/>
          <a:p>
            <a:fld id="{9A00A2AD-B2CE-DC4F-8015-E18525983D45}" type="datetimeFigureOut">
              <a:rPr kumimoji="1" lang="zh-CN" altLang="en-US" smtClean="0"/>
              <a:pPr/>
              <a:t>2023/3/27</a:t>
            </a:fld>
            <a:endParaRPr kumimoji="1" lang="zh-CN" altLang="en-US"/>
          </a:p>
        </p:txBody>
      </p:sp>
      <p:sp>
        <p:nvSpPr>
          <p:cNvPr id="21" name="页脚占位符 20"/>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ECCDFA6-1E83-B64A-81A1-D9DB674537E5}" type="slidenum">
              <a:rPr kumimoji="1" lang="zh-CN" altLang="en-US" smtClean="0"/>
              <a:pPr/>
              <a:t>‹#›</a:t>
            </a:fld>
            <a:endParaRPr kumimoji="1" lang="zh-CN" altLang="en-US"/>
          </a:p>
        </p:txBody>
      </p:sp>
    </p:spTree>
    <p:extLst>
      <p:ext uri="{BB962C8B-B14F-4D97-AF65-F5344CB8AC3E}">
        <p14:creationId xmlns:p14="http://schemas.microsoft.com/office/powerpoint/2010/main" val="1149670262"/>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A00A2AD-B2CE-DC4F-8015-E18525983D45}" type="datetimeFigureOut">
              <a:rPr kumimoji="1" lang="zh-CN" altLang="en-US" smtClean="0"/>
              <a:pPr/>
              <a:t>2023/3/27</a:t>
            </a:fld>
            <a:endParaRPr kumimoji="1" lang="zh-CN" altLang="en-US"/>
          </a:p>
        </p:txBody>
      </p:sp>
      <p:sp>
        <p:nvSpPr>
          <p:cNvPr id="24" name="页脚占位符 23"/>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ECCDFA6-1E83-B64A-81A1-D9DB674537E5}" type="slidenum">
              <a:rPr kumimoji="1" lang="zh-CN" altLang="en-US" smtClean="0"/>
              <a:pPr/>
              <a:t>‹#›</a:t>
            </a:fld>
            <a:endParaRPr kumimoji="1" lang="zh-CN" altLang="en-US"/>
          </a:p>
        </p:txBody>
      </p:sp>
    </p:spTree>
    <p:extLst>
      <p:ext uri="{BB962C8B-B14F-4D97-AF65-F5344CB8AC3E}">
        <p14:creationId xmlns:p14="http://schemas.microsoft.com/office/powerpoint/2010/main" val="2586070962"/>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直接连接符 7"/>
          <p:cNvSpPr>
            <a:spLocks noChangeShapeType="1"/>
          </p:cNvSpPr>
          <p:nvPr/>
        </p:nvSpPr>
        <p:spPr bwMode="auto">
          <a:xfrm>
            <a:off x="685711" y="5850473"/>
            <a:ext cx="11504702" cy="2382"/>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28" tIns="45714" rIns="91428" bIns="45714" anchor="t" compatLnSpc="1"/>
          <a:lstStyle/>
          <a:p>
            <a:endParaRPr kumimoji="0" lang="en-US" sz="1900"/>
          </a:p>
        </p:txBody>
      </p:sp>
      <p:sp>
        <p:nvSpPr>
          <p:cNvPr id="12" name="标题 11"/>
          <p:cNvSpPr>
            <a:spLocks noGrp="1"/>
          </p:cNvSpPr>
          <p:nvPr>
            <p:ph type="title"/>
          </p:nvPr>
        </p:nvSpPr>
        <p:spPr>
          <a:xfrm>
            <a:off x="609521" y="5487670"/>
            <a:ext cx="11276132" cy="520821"/>
          </a:xfrm>
        </p:spPr>
        <p:txBody>
          <a:bodyPr anchor="ctr"/>
          <a:lstStyle>
            <a:lvl1pPr algn="l">
              <a:buNone/>
              <a:defRPr sz="2000" b="1"/>
            </a:lvl1pPr>
          </a:lstStyle>
          <a:p>
            <a:r>
              <a:rPr kumimoji="0" lang="zh-CN" altLang="en-US"/>
              <a:t>单击此处编辑母版标题样式</a:t>
            </a:r>
            <a:endParaRPr kumimoji="0" lang="en-US"/>
          </a:p>
        </p:txBody>
      </p:sp>
      <p:sp>
        <p:nvSpPr>
          <p:cNvPr id="26" name="文本占位符 25"/>
          <p:cNvSpPr>
            <a:spLocks noGrp="1"/>
          </p:cNvSpPr>
          <p:nvPr>
            <p:ph type="body" idx="2"/>
          </p:nvPr>
        </p:nvSpPr>
        <p:spPr>
          <a:xfrm>
            <a:off x="609522" y="609741"/>
            <a:ext cx="4010562" cy="4801712"/>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zh-CN" altLang="en-US"/>
              <a:t>单击此处编辑母版文本样式</a:t>
            </a:r>
          </a:p>
        </p:txBody>
      </p:sp>
      <p:sp>
        <p:nvSpPr>
          <p:cNvPr id="14" name="内容占位符 13"/>
          <p:cNvSpPr>
            <a:spLocks noGrp="1"/>
          </p:cNvSpPr>
          <p:nvPr>
            <p:ph sz="half" idx="1"/>
          </p:nvPr>
        </p:nvSpPr>
        <p:spPr>
          <a:xfrm>
            <a:off x="4766113" y="609741"/>
            <a:ext cx="7119540" cy="4801712"/>
          </a:xfrm>
        </p:spPr>
        <p:txBody>
          <a:bodyPr/>
          <a:lstStyle>
            <a:lvl1pPr>
              <a:defRPr sz="3200"/>
            </a:lvl1pPr>
            <a:lvl2pPr>
              <a:defRPr sz="2800"/>
            </a:lvl2pPr>
            <a:lvl3pPr>
              <a:defRPr sz="2400"/>
            </a:lvl3pPr>
            <a:lvl4pPr>
              <a:defRPr sz="2000"/>
            </a:lvl4pPr>
            <a:lvl5pPr>
              <a:defRPr sz="20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25" name="日期占位符 24"/>
          <p:cNvSpPr>
            <a:spLocks noGrp="1"/>
          </p:cNvSpPr>
          <p:nvPr>
            <p:ph type="dt" sz="half" idx="10"/>
          </p:nvPr>
        </p:nvSpPr>
        <p:spPr/>
        <p:txBody>
          <a:bodyPr/>
          <a:lstStyle/>
          <a:p>
            <a:fld id="{9A00A2AD-B2CE-DC4F-8015-E18525983D45}" type="datetimeFigureOut">
              <a:rPr kumimoji="1" lang="zh-CN" altLang="en-US" smtClean="0"/>
              <a:pPr/>
              <a:t>2023/3/27</a:t>
            </a:fld>
            <a:endParaRPr kumimoji="1" lang="zh-CN" altLang="en-US"/>
          </a:p>
        </p:txBody>
      </p:sp>
      <p:sp>
        <p:nvSpPr>
          <p:cNvPr id="29" name="页脚占位符 28"/>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ECCDFA6-1E83-B64A-81A1-D9DB674537E5}" type="slidenum">
              <a:rPr kumimoji="1" lang="zh-CN" altLang="en-US" smtClean="0"/>
              <a:pPr/>
              <a:t>‹#›</a:t>
            </a:fld>
            <a:endParaRPr kumimoji="1" lang="zh-CN" altLang="en-US"/>
          </a:p>
        </p:txBody>
      </p:sp>
    </p:spTree>
    <p:extLst>
      <p:ext uri="{BB962C8B-B14F-4D97-AF65-F5344CB8AC3E}">
        <p14:creationId xmlns:p14="http://schemas.microsoft.com/office/powerpoint/2010/main" val="2354374870"/>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3" name="图片占位符 12"/>
          <p:cNvSpPr>
            <a:spLocks noGrp="1"/>
          </p:cNvSpPr>
          <p:nvPr>
            <p:ph type="pic" idx="1"/>
          </p:nvPr>
        </p:nvSpPr>
        <p:spPr>
          <a:xfrm>
            <a:off x="4672992" y="616777"/>
            <a:ext cx="6704727" cy="3658447"/>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zh-CN" altLang="en-US"/>
              <a:t>单击图标添加图片</a:t>
            </a:r>
            <a:endParaRPr kumimoji="0" lang="en-US" dirty="0"/>
          </a:p>
        </p:txBody>
      </p:sp>
      <p:sp>
        <p:nvSpPr>
          <p:cNvPr id="7" name="日期占位符 6"/>
          <p:cNvSpPr>
            <a:spLocks noGrp="1"/>
          </p:cNvSpPr>
          <p:nvPr>
            <p:ph type="dt" sz="half" idx="10"/>
          </p:nvPr>
        </p:nvSpPr>
        <p:spPr/>
        <p:txBody>
          <a:bodyPr/>
          <a:lstStyle/>
          <a:p>
            <a:fld id="{9A00A2AD-B2CE-DC4F-8015-E18525983D45}" type="datetimeFigureOut">
              <a:rPr kumimoji="1" lang="zh-CN" altLang="en-US" smtClean="0"/>
              <a:pPr/>
              <a:t>2023/3/27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31" name="灯片编号占位符 30"/>
          <p:cNvSpPr>
            <a:spLocks noGrp="1"/>
          </p:cNvSpPr>
          <p:nvPr>
            <p:ph type="sldNum" sz="quarter" idx="12"/>
          </p:nvPr>
        </p:nvSpPr>
        <p:spPr/>
        <p:txBody>
          <a:bodyPr/>
          <a:lstStyle/>
          <a:p>
            <a:fld id="{3ECCDFA6-1E83-B64A-81A1-D9DB674537E5}" type="slidenum">
              <a:rPr kumimoji="1" lang="zh-CN" altLang="en-US" smtClean="0"/>
              <a:pPr/>
              <a:t>‹#›</a:t>
            </a:fld>
            <a:endParaRPr kumimoji="1" lang="zh-CN" altLang="en-US"/>
          </a:p>
        </p:txBody>
      </p:sp>
      <p:sp>
        <p:nvSpPr>
          <p:cNvPr id="17" name="标题 16"/>
          <p:cNvSpPr>
            <a:spLocks noGrp="1"/>
          </p:cNvSpPr>
          <p:nvPr>
            <p:ph type="title"/>
          </p:nvPr>
        </p:nvSpPr>
        <p:spPr>
          <a:xfrm>
            <a:off x="507934" y="4994916"/>
            <a:ext cx="7822182" cy="522409"/>
          </a:xfrm>
        </p:spPr>
        <p:txBody>
          <a:bodyPr anchor="ctr"/>
          <a:lstStyle>
            <a:lvl1pPr algn="l">
              <a:buNone/>
              <a:defRPr sz="2000" b="1"/>
            </a:lvl1pPr>
          </a:lstStyle>
          <a:p>
            <a:r>
              <a:rPr kumimoji="0" lang="zh-CN" altLang="en-US"/>
              <a:t>单击此处编辑母版标题样式</a:t>
            </a:r>
            <a:endParaRPr kumimoji="0" lang="en-US"/>
          </a:p>
        </p:txBody>
      </p:sp>
      <p:sp>
        <p:nvSpPr>
          <p:cNvPr id="26" name="文本占位符 25"/>
          <p:cNvSpPr>
            <a:spLocks noGrp="1"/>
          </p:cNvSpPr>
          <p:nvPr>
            <p:ph type="body" sz="half" idx="2"/>
          </p:nvPr>
        </p:nvSpPr>
        <p:spPr>
          <a:xfrm>
            <a:off x="507934" y="5534499"/>
            <a:ext cx="7822182" cy="768528"/>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zh-CN" altLang="en-US"/>
              <a:t>单击此处编辑母版文本样式</a:t>
            </a:r>
          </a:p>
        </p:txBody>
      </p:sp>
    </p:spTree>
    <p:extLst>
      <p:ext uri="{BB962C8B-B14F-4D97-AF65-F5344CB8AC3E}">
        <p14:creationId xmlns:p14="http://schemas.microsoft.com/office/powerpoint/2010/main" val="1914789112"/>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1_图片与标题">
    <p:spTree>
      <p:nvGrpSpPr>
        <p:cNvPr id="1" name=""/>
        <p:cNvGrpSpPr/>
        <p:nvPr/>
      </p:nvGrpSpPr>
      <p:grpSpPr>
        <a:xfrm>
          <a:off x="0" y="0"/>
          <a:ext cx="0" cy="0"/>
          <a:chOff x="0" y="0"/>
          <a:chExt cx="0" cy="0"/>
        </a:xfrm>
      </p:grpSpPr>
      <p:sp>
        <p:nvSpPr>
          <p:cNvPr id="13" name="图片占位符 12"/>
          <p:cNvSpPr>
            <a:spLocks noGrp="1"/>
          </p:cNvSpPr>
          <p:nvPr>
            <p:ph type="pic" idx="1"/>
          </p:nvPr>
        </p:nvSpPr>
        <p:spPr>
          <a:xfrm>
            <a:off x="4672992" y="616777"/>
            <a:ext cx="6704727" cy="3658447"/>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zh-CN" altLang="en-US"/>
              <a:t>单击图标添加图片</a:t>
            </a:r>
            <a:endParaRPr kumimoji="0" lang="en-US" dirty="0"/>
          </a:p>
        </p:txBody>
      </p:sp>
      <p:sp>
        <p:nvSpPr>
          <p:cNvPr id="7" name="日期占位符 6"/>
          <p:cNvSpPr>
            <a:spLocks noGrp="1"/>
          </p:cNvSpPr>
          <p:nvPr>
            <p:ph type="dt" sz="half" idx="10"/>
          </p:nvPr>
        </p:nvSpPr>
        <p:spPr/>
        <p:txBody>
          <a:bodyPr/>
          <a:lstStyle/>
          <a:p>
            <a:fld id="{9A00A2AD-B2CE-DC4F-8015-E18525983D45}" type="datetimeFigureOut">
              <a:rPr kumimoji="1" lang="zh-CN" altLang="en-US" smtClean="0"/>
              <a:pPr/>
              <a:t>2023/3/27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31" name="灯片编号占位符 30"/>
          <p:cNvSpPr>
            <a:spLocks noGrp="1"/>
          </p:cNvSpPr>
          <p:nvPr>
            <p:ph type="sldNum" sz="quarter" idx="12"/>
          </p:nvPr>
        </p:nvSpPr>
        <p:spPr/>
        <p:txBody>
          <a:bodyPr/>
          <a:lstStyle/>
          <a:p>
            <a:fld id="{3ECCDFA6-1E83-B64A-81A1-D9DB674537E5}" type="slidenum">
              <a:rPr kumimoji="1" lang="zh-CN" altLang="en-US" smtClean="0"/>
              <a:pPr/>
              <a:t>‹#›</a:t>
            </a:fld>
            <a:endParaRPr kumimoji="1" lang="zh-CN" altLang="en-US"/>
          </a:p>
        </p:txBody>
      </p:sp>
      <p:sp>
        <p:nvSpPr>
          <p:cNvPr id="17" name="标题 16"/>
          <p:cNvSpPr>
            <a:spLocks noGrp="1"/>
          </p:cNvSpPr>
          <p:nvPr>
            <p:ph type="title"/>
          </p:nvPr>
        </p:nvSpPr>
        <p:spPr>
          <a:xfrm>
            <a:off x="507934" y="4994916"/>
            <a:ext cx="7822182" cy="522409"/>
          </a:xfrm>
        </p:spPr>
        <p:txBody>
          <a:bodyPr anchor="ctr"/>
          <a:lstStyle>
            <a:lvl1pPr algn="l">
              <a:buNone/>
              <a:defRPr sz="2000" b="1"/>
            </a:lvl1pPr>
          </a:lstStyle>
          <a:p>
            <a:r>
              <a:rPr kumimoji="0" lang="zh-CN" altLang="en-US"/>
              <a:t>单击此处编辑母版标题样式</a:t>
            </a:r>
            <a:endParaRPr kumimoji="0" lang="en-US"/>
          </a:p>
        </p:txBody>
      </p:sp>
      <p:sp>
        <p:nvSpPr>
          <p:cNvPr id="26" name="文本占位符 25"/>
          <p:cNvSpPr>
            <a:spLocks noGrp="1"/>
          </p:cNvSpPr>
          <p:nvPr>
            <p:ph type="body" sz="half" idx="2"/>
          </p:nvPr>
        </p:nvSpPr>
        <p:spPr>
          <a:xfrm>
            <a:off x="507934" y="5534499"/>
            <a:ext cx="7822182" cy="768528"/>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zh-CN" altLang="en-US"/>
              <a:t>单击此处编辑母版文本样式</a:t>
            </a:r>
          </a:p>
        </p:txBody>
      </p:sp>
      <p:sp>
        <p:nvSpPr>
          <p:cNvPr id="3" name="TextBox 3">
            <a:extLst>
              <a:ext uri="{FF2B5EF4-FFF2-40B4-BE49-F238E27FC236}">
                <a16:creationId xmlns:a16="http://schemas.microsoft.com/office/drawing/2014/main" id="{FD733E19-C1F1-A73B-1795-172098F4F66C}"/>
              </a:ext>
            </a:extLst>
          </p:cNvPr>
          <p:cNvSpPr txBox="1"/>
          <p:nvPr userDrawn="1"/>
        </p:nvSpPr>
        <p:spPr>
          <a:xfrm>
            <a:off x="1907457" y="6320201"/>
            <a:ext cx="539990" cy="118457"/>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模板</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http://www.1ppt.com/moban/</a:t>
            </a:r>
            <a:r>
              <a:rPr lang="zh-CN" altLang="en-US" sz="100" dirty="0">
                <a:solidFill>
                  <a:prstClr val="black"/>
                </a:solidFill>
                <a:latin typeface="微软雅黑" panose="020B0503020204020204" pitchFamily="34" charset="-122"/>
                <a:ea typeface="微软雅黑" panose="020B0503020204020204" pitchFamily="34" charset="-122"/>
              </a:rPr>
              <a:t> </a:t>
            </a:r>
            <a:endParaRPr lang="en-US" altLang="zh-CN" sz="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8870576"/>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9A00A2AD-B2CE-DC4F-8015-E18525983D45}" type="datetimeFigureOut">
              <a:rPr kumimoji="1" lang="zh-CN" altLang="en-US" smtClean="0"/>
              <a:pPr/>
              <a:t>2023/3/27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ECCDFA6-1E83-B64A-81A1-D9DB674537E5}" type="slidenum">
              <a:rPr kumimoji="1" lang="zh-CN" altLang="en-US" smtClean="0"/>
              <a:pPr/>
              <a:t>‹#›</a:t>
            </a:fld>
            <a:endParaRPr kumimoji="1" lang="zh-CN" altLang="en-US"/>
          </a:p>
        </p:txBody>
      </p:sp>
    </p:spTree>
    <p:extLst>
      <p:ext uri="{BB962C8B-B14F-4D97-AF65-F5344CB8AC3E}">
        <p14:creationId xmlns:p14="http://schemas.microsoft.com/office/powerpoint/2010/main" val="1935077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1" y="1600571"/>
            <a:ext cx="5384099" cy="4527011"/>
          </a:xfrm>
        </p:spPr>
        <p:txBody>
          <a:bodyPr/>
          <a:lstStyle>
            <a:lvl1pPr>
              <a:defRPr sz="30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571"/>
            <a:ext cx="5384099" cy="4527011"/>
          </a:xfrm>
        </p:spPr>
        <p:txBody>
          <a:bodyPr/>
          <a:lstStyle>
            <a:lvl1pPr>
              <a:defRPr sz="30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2023/3/27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07265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2810" y="549405"/>
            <a:ext cx="2438083" cy="5852880"/>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609520" y="549405"/>
            <a:ext cx="8330116" cy="5852880"/>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9A00A2AD-B2CE-DC4F-8015-E18525983D45}" type="datetimeFigureOut">
              <a:rPr kumimoji="1" lang="zh-CN" altLang="en-US" smtClean="0"/>
              <a:pPr/>
              <a:t>2023/3/27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ECCDFA6-1E83-B64A-81A1-D9DB674537E5}" type="slidenum">
              <a:rPr kumimoji="1" lang="zh-CN" altLang="en-US" smtClean="0"/>
              <a:pPr/>
              <a:t>‹#›</a:t>
            </a:fld>
            <a:endParaRPr kumimoji="1" lang="zh-CN" altLang="en-US"/>
          </a:p>
        </p:txBody>
      </p:sp>
    </p:spTree>
    <p:extLst>
      <p:ext uri="{BB962C8B-B14F-4D97-AF65-F5344CB8AC3E}">
        <p14:creationId xmlns:p14="http://schemas.microsoft.com/office/powerpoint/2010/main" val="34920055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两项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0413" cy="6859588"/>
          </a:xfrm>
          <a:prstGeom prst="rect">
            <a:avLst/>
          </a:prstGeom>
        </p:spPr>
      </p:pic>
    </p:spTree>
    <p:extLst>
      <p:ext uri="{BB962C8B-B14F-4D97-AF65-F5344CB8AC3E}">
        <p14:creationId xmlns:p14="http://schemas.microsoft.com/office/powerpoint/2010/main" val="2885231594"/>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a14="http://schemas.microsoft.com/office/drawing/2010/main" xmlns="">
      <p:transition spd="med" advTm="3000">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4571565"/>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963190"/>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035935"/>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704037"/>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701"/>
            <a:ext cx="10971372" cy="1143265"/>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521" y="1600572"/>
            <a:ext cx="10971372" cy="4527011"/>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521" y="6357823"/>
            <a:ext cx="2844430" cy="365210"/>
          </a:xfrm>
          <a:prstGeom prst="rect">
            <a:avLst/>
          </a:prstGeom>
        </p:spPr>
        <p:txBody>
          <a:bodyPr/>
          <a:lstStyle/>
          <a:p>
            <a:fld id="{2E3AAC11-D570-4EA9-AFC0-30FB72BA45EB}" type="datetimeFigureOut">
              <a:rPr lang="zh-CN" altLang="en-US" smtClean="0"/>
              <a:t>2023/3/27</a:t>
            </a:fld>
            <a:endParaRPr lang="zh-CN" altLang="en-US"/>
          </a:p>
        </p:txBody>
      </p:sp>
      <p:sp>
        <p:nvSpPr>
          <p:cNvPr id="5" name="页脚占位符 4"/>
          <p:cNvSpPr>
            <a:spLocks noGrp="1"/>
          </p:cNvSpPr>
          <p:nvPr>
            <p:ph type="ftr" sz="quarter" idx="11"/>
          </p:nvPr>
        </p:nvSpPr>
        <p:spPr>
          <a:xfrm>
            <a:off x="4165058" y="6357823"/>
            <a:ext cx="3860297" cy="36521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463" y="6357823"/>
            <a:ext cx="2844430" cy="365210"/>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18581156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703"/>
            <a:ext cx="2742843" cy="585288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703"/>
            <a:ext cx="8025355" cy="585288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521" y="6357823"/>
            <a:ext cx="2844430" cy="365210"/>
          </a:xfrm>
          <a:prstGeom prst="rect">
            <a:avLst/>
          </a:prstGeom>
        </p:spPr>
        <p:txBody>
          <a:bodyPr/>
          <a:lstStyle/>
          <a:p>
            <a:fld id="{2E3AAC11-D570-4EA9-AFC0-30FB72BA45EB}" type="datetimeFigureOut">
              <a:rPr lang="zh-CN" altLang="en-US" smtClean="0"/>
              <a:t>2023/3/27</a:t>
            </a:fld>
            <a:endParaRPr lang="zh-CN" altLang="en-US"/>
          </a:p>
        </p:txBody>
      </p:sp>
      <p:sp>
        <p:nvSpPr>
          <p:cNvPr id="5" name="页脚占位符 4"/>
          <p:cNvSpPr>
            <a:spLocks noGrp="1"/>
          </p:cNvSpPr>
          <p:nvPr>
            <p:ph type="ftr" sz="quarter" idx="11"/>
          </p:nvPr>
        </p:nvSpPr>
        <p:spPr>
          <a:xfrm>
            <a:off x="4165058" y="6357823"/>
            <a:ext cx="3860297" cy="36521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463" y="6357823"/>
            <a:ext cx="2844430" cy="365210"/>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523533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6794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469"/>
            <a:ext cx="5386216" cy="639910"/>
          </a:xfrm>
        </p:spPr>
        <p:txBody>
          <a:bodyPr anchor="b"/>
          <a:lstStyle>
            <a:lvl1pPr marL="0" indent="0">
              <a:buNone/>
              <a:defRPr sz="2500" b="1"/>
            </a:lvl1pPr>
            <a:lvl2pPr marL="483809" indent="0">
              <a:buNone/>
              <a:defRPr sz="2100" b="1"/>
            </a:lvl2pPr>
            <a:lvl3pPr marL="967618" indent="0">
              <a:buNone/>
              <a:defRPr sz="1900" b="1"/>
            </a:lvl3pPr>
            <a:lvl4pPr marL="1451427" indent="0">
              <a:buNone/>
              <a:defRPr sz="1700" b="1"/>
            </a:lvl4pPr>
            <a:lvl5pPr marL="1935236" indent="0">
              <a:buNone/>
              <a:defRPr sz="1700" b="1"/>
            </a:lvl5pPr>
            <a:lvl6pPr marL="2419045" indent="0">
              <a:buNone/>
              <a:defRPr sz="1700" b="1"/>
            </a:lvl6pPr>
            <a:lvl7pPr marL="2902854" indent="0">
              <a:buNone/>
              <a:defRPr sz="1700" b="1"/>
            </a:lvl7pPr>
            <a:lvl8pPr marL="3386663" indent="0">
              <a:buNone/>
              <a:defRPr sz="1700" b="1"/>
            </a:lvl8pPr>
            <a:lvl9pPr marL="3870472" indent="0">
              <a:buNone/>
              <a:defRPr sz="1700" b="1"/>
            </a:lvl9pPr>
          </a:lstStyle>
          <a:p>
            <a:pPr lvl="0"/>
            <a:r>
              <a:rPr lang="zh-CN" altLang="en-US"/>
              <a:t>单击此处编辑母版文本样式</a:t>
            </a:r>
          </a:p>
        </p:txBody>
      </p:sp>
      <p:sp>
        <p:nvSpPr>
          <p:cNvPr id="4" name="内容占位符 3"/>
          <p:cNvSpPr>
            <a:spLocks noGrp="1"/>
          </p:cNvSpPr>
          <p:nvPr>
            <p:ph sz="half" idx="2"/>
          </p:nvPr>
        </p:nvSpPr>
        <p:spPr>
          <a:xfrm>
            <a:off x="609521" y="2175379"/>
            <a:ext cx="5386216" cy="3952203"/>
          </a:xfrm>
        </p:spPr>
        <p:txBody>
          <a:bodyPr/>
          <a:lstStyle>
            <a:lvl1pPr>
              <a:defRPr sz="25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2" y="1535469"/>
            <a:ext cx="5388332" cy="639910"/>
          </a:xfrm>
        </p:spPr>
        <p:txBody>
          <a:bodyPr anchor="b"/>
          <a:lstStyle>
            <a:lvl1pPr marL="0" indent="0">
              <a:buNone/>
              <a:defRPr sz="2500" b="1"/>
            </a:lvl1pPr>
            <a:lvl2pPr marL="483809" indent="0">
              <a:buNone/>
              <a:defRPr sz="2100" b="1"/>
            </a:lvl2pPr>
            <a:lvl3pPr marL="967618" indent="0">
              <a:buNone/>
              <a:defRPr sz="1900" b="1"/>
            </a:lvl3pPr>
            <a:lvl4pPr marL="1451427" indent="0">
              <a:buNone/>
              <a:defRPr sz="1700" b="1"/>
            </a:lvl4pPr>
            <a:lvl5pPr marL="1935236" indent="0">
              <a:buNone/>
              <a:defRPr sz="1700" b="1"/>
            </a:lvl5pPr>
            <a:lvl6pPr marL="2419045" indent="0">
              <a:buNone/>
              <a:defRPr sz="1700" b="1"/>
            </a:lvl6pPr>
            <a:lvl7pPr marL="2902854" indent="0">
              <a:buNone/>
              <a:defRPr sz="1700" b="1"/>
            </a:lvl7pPr>
            <a:lvl8pPr marL="3386663" indent="0">
              <a:buNone/>
              <a:defRPr sz="1700" b="1"/>
            </a:lvl8pPr>
            <a:lvl9pPr marL="3870472" indent="0">
              <a:buNone/>
              <a:defRPr sz="1700" b="1"/>
            </a:lvl9pPr>
          </a:lstStyle>
          <a:p>
            <a:pPr lvl="0"/>
            <a:r>
              <a:rPr lang="zh-CN" altLang="en-US"/>
              <a:t>单击此处编辑母版文本样式</a:t>
            </a:r>
          </a:p>
        </p:txBody>
      </p:sp>
      <p:sp>
        <p:nvSpPr>
          <p:cNvPr id="6" name="内容占位符 5"/>
          <p:cNvSpPr>
            <a:spLocks noGrp="1"/>
          </p:cNvSpPr>
          <p:nvPr>
            <p:ph sz="quarter" idx="4"/>
          </p:nvPr>
        </p:nvSpPr>
        <p:spPr>
          <a:xfrm>
            <a:off x="6192562" y="2175379"/>
            <a:ext cx="5388332" cy="3952203"/>
          </a:xfrm>
        </p:spPr>
        <p:txBody>
          <a:bodyPr/>
          <a:lstStyle>
            <a:lvl1pPr>
              <a:defRPr sz="25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2023/3/27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87968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2023/3/27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82091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2023/3/27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05462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2" y="273113"/>
            <a:ext cx="4010562" cy="1162319"/>
          </a:xfrm>
        </p:spPr>
        <p:txBody>
          <a:bodyPr anchor="b"/>
          <a:lstStyle>
            <a:lvl1pPr algn="l">
              <a:defRPr sz="2100" b="1"/>
            </a:lvl1pPr>
          </a:lstStyle>
          <a:p>
            <a:r>
              <a:rPr lang="zh-CN" altLang="en-US"/>
              <a:t>单击此处编辑母版标题样式</a:t>
            </a:r>
          </a:p>
        </p:txBody>
      </p:sp>
      <p:sp>
        <p:nvSpPr>
          <p:cNvPr id="3" name="内容占位符 2"/>
          <p:cNvSpPr>
            <a:spLocks noGrp="1"/>
          </p:cNvSpPr>
          <p:nvPr>
            <p:ph idx="1"/>
          </p:nvPr>
        </p:nvSpPr>
        <p:spPr>
          <a:xfrm>
            <a:off x="4766112" y="273114"/>
            <a:ext cx="6814780" cy="5854468"/>
          </a:xfrm>
        </p:spPr>
        <p:txBody>
          <a:bodyPr/>
          <a:lstStyle>
            <a:lvl1pPr>
              <a:defRPr sz="3400"/>
            </a:lvl1pPr>
            <a:lvl2pPr>
              <a:defRPr sz="3000"/>
            </a:lvl2pPr>
            <a:lvl3pPr>
              <a:defRPr sz="25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522" y="1435433"/>
            <a:ext cx="4010562" cy="4692149"/>
          </a:xfrm>
        </p:spPr>
        <p:txBody>
          <a:bodyPr/>
          <a:lstStyle>
            <a:lvl1pPr marL="0" indent="0">
              <a:buNone/>
              <a:defRPr sz="1500"/>
            </a:lvl1pPr>
            <a:lvl2pPr marL="483809" indent="0">
              <a:buNone/>
              <a:defRPr sz="1300"/>
            </a:lvl2pPr>
            <a:lvl3pPr marL="967618" indent="0">
              <a:buNone/>
              <a:defRPr sz="1100"/>
            </a:lvl3pPr>
            <a:lvl4pPr marL="1451427" indent="0">
              <a:buNone/>
              <a:defRPr sz="1000"/>
            </a:lvl4pPr>
            <a:lvl5pPr marL="1935236" indent="0">
              <a:buNone/>
              <a:defRPr sz="1000"/>
            </a:lvl5pPr>
            <a:lvl6pPr marL="2419045" indent="0">
              <a:buNone/>
              <a:defRPr sz="1000"/>
            </a:lvl6pPr>
            <a:lvl7pPr marL="2902854" indent="0">
              <a:buNone/>
              <a:defRPr sz="1000"/>
            </a:lvl7pPr>
            <a:lvl8pPr marL="3386663" indent="0">
              <a:buNone/>
              <a:defRPr sz="1000"/>
            </a:lvl8pPr>
            <a:lvl9pPr marL="3870472"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2023/3/27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94480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1712"/>
            <a:ext cx="7314248" cy="566869"/>
          </a:xfrm>
        </p:spPr>
        <p:txBody>
          <a:bodyPr anchor="b"/>
          <a:lstStyle>
            <a:lvl1pPr algn="l">
              <a:defRPr sz="2100" b="1"/>
            </a:lvl1pPr>
          </a:lstStyle>
          <a:p>
            <a:r>
              <a:rPr lang="zh-CN" altLang="en-US"/>
              <a:t>单击此处编辑母版标题样式</a:t>
            </a:r>
          </a:p>
        </p:txBody>
      </p:sp>
      <p:sp>
        <p:nvSpPr>
          <p:cNvPr id="3" name="图片占位符 2"/>
          <p:cNvSpPr>
            <a:spLocks noGrp="1"/>
          </p:cNvSpPr>
          <p:nvPr>
            <p:ph type="pic" idx="1"/>
          </p:nvPr>
        </p:nvSpPr>
        <p:spPr>
          <a:xfrm>
            <a:off x="2389406" y="612918"/>
            <a:ext cx="7314248" cy="4115753"/>
          </a:xfrm>
        </p:spPr>
        <p:txBody>
          <a:bodyPr/>
          <a:lstStyle>
            <a:lvl1pPr marL="0" indent="0">
              <a:buNone/>
              <a:defRPr sz="3400"/>
            </a:lvl1pPr>
            <a:lvl2pPr marL="483809" indent="0">
              <a:buNone/>
              <a:defRPr sz="3000"/>
            </a:lvl2pPr>
            <a:lvl3pPr marL="967618" indent="0">
              <a:buNone/>
              <a:defRPr sz="2500"/>
            </a:lvl3pPr>
            <a:lvl4pPr marL="1451427" indent="0">
              <a:buNone/>
              <a:defRPr sz="2100"/>
            </a:lvl4pPr>
            <a:lvl5pPr marL="1935236" indent="0">
              <a:buNone/>
              <a:defRPr sz="2100"/>
            </a:lvl5pPr>
            <a:lvl6pPr marL="2419045" indent="0">
              <a:buNone/>
              <a:defRPr sz="2100"/>
            </a:lvl6pPr>
            <a:lvl7pPr marL="2902854" indent="0">
              <a:buNone/>
              <a:defRPr sz="2100"/>
            </a:lvl7pPr>
            <a:lvl8pPr marL="3386663" indent="0">
              <a:buNone/>
              <a:defRPr sz="2100"/>
            </a:lvl8pPr>
            <a:lvl9pPr marL="3870472" indent="0">
              <a:buNone/>
              <a:defRPr sz="2100"/>
            </a:lvl9pPr>
          </a:lstStyle>
          <a:p>
            <a:endParaRPr lang="zh-CN" altLang="en-US"/>
          </a:p>
        </p:txBody>
      </p:sp>
      <p:sp>
        <p:nvSpPr>
          <p:cNvPr id="4" name="文本占位符 3"/>
          <p:cNvSpPr>
            <a:spLocks noGrp="1"/>
          </p:cNvSpPr>
          <p:nvPr>
            <p:ph type="body" sz="half" idx="2"/>
          </p:nvPr>
        </p:nvSpPr>
        <p:spPr>
          <a:xfrm>
            <a:off x="2389406" y="5368581"/>
            <a:ext cx="7314248" cy="805048"/>
          </a:xfrm>
        </p:spPr>
        <p:txBody>
          <a:bodyPr/>
          <a:lstStyle>
            <a:lvl1pPr marL="0" indent="0">
              <a:buNone/>
              <a:defRPr sz="1500"/>
            </a:lvl1pPr>
            <a:lvl2pPr marL="483809" indent="0">
              <a:buNone/>
              <a:defRPr sz="1300"/>
            </a:lvl2pPr>
            <a:lvl3pPr marL="967618" indent="0">
              <a:buNone/>
              <a:defRPr sz="1100"/>
            </a:lvl3pPr>
            <a:lvl4pPr marL="1451427" indent="0">
              <a:buNone/>
              <a:defRPr sz="1000"/>
            </a:lvl4pPr>
            <a:lvl5pPr marL="1935236" indent="0">
              <a:buNone/>
              <a:defRPr sz="1000"/>
            </a:lvl5pPr>
            <a:lvl6pPr marL="2419045" indent="0">
              <a:buNone/>
              <a:defRPr sz="1000"/>
            </a:lvl6pPr>
            <a:lvl7pPr marL="2902854" indent="0">
              <a:buNone/>
              <a:defRPr sz="1000"/>
            </a:lvl7pPr>
            <a:lvl8pPr marL="3386663" indent="0">
              <a:buNone/>
              <a:defRPr sz="1000"/>
            </a:lvl8pPr>
            <a:lvl9pPr marL="3870472"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2023/3/27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45061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3.jpe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703"/>
            <a:ext cx="10971372" cy="1143264"/>
          </a:xfrm>
          <a:prstGeom prst="rect">
            <a:avLst/>
          </a:prstGeom>
        </p:spPr>
        <p:txBody>
          <a:bodyPr vert="horz" lIns="96762" tIns="48381" rIns="96762" bIns="48381"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571"/>
            <a:ext cx="10971372" cy="4527011"/>
          </a:xfrm>
          <a:prstGeom prst="rect">
            <a:avLst/>
          </a:prstGeom>
        </p:spPr>
        <p:txBody>
          <a:bodyPr vert="horz" lIns="96762" tIns="48381" rIns="96762" bIns="48381"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7823"/>
            <a:ext cx="2844430" cy="365209"/>
          </a:xfrm>
          <a:prstGeom prst="rect">
            <a:avLst/>
          </a:prstGeom>
        </p:spPr>
        <p:txBody>
          <a:bodyPr vert="horz" lIns="96762" tIns="48381" rIns="96762" bIns="48381" rtlCol="0" anchor="ctr"/>
          <a:lstStyle>
            <a:lvl1pPr algn="l">
              <a:defRPr sz="1300">
                <a:solidFill>
                  <a:schemeClr val="tx1">
                    <a:tint val="75000"/>
                  </a:schemeClr>
                </a:solidFill>
              </a:defRPr>
            </a:lvl1pPr>
          </a:lstStyle>
          <a:p>
            <a:fld id="{530820CF-B880-4189-942D-D702A7CBA730}" type="datetimeFigureOut">
              <a:rPr lang="zh-CN" altLang="en-US" smtClean="0">
                <a:solidFill>
                  <a:prstClr val="black">
                    <a:tint val="75000"/>
                  </a:prstClr>
                </a:solidFill>
              </a:rPr>
              <a:pPr/>
              <a:t>2023/3/27</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059" y="6357823"/>
            <a:ext cx="3860297" cy="365209"/>
          </a:xfrm>
          <a:prstGeom prst="rect">
            <a:avLst/>
          </a:prstGeom>
        </p:spPr>
        <p:txBody>
          <a:bodyPr vert="horz" lIns="96762" tIns="48381" rIns="96762" bIns="48381" rtlCol="0" anchor="ctr"/>
          <a:lstStyle>
            <a:lvl1pPr algn="ctr">
              <a:defRPr sz="13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6462" y="6357823"/>
            <a:ext cx="2844430" cy="365209"/>
          </a:xfrm>
          <a:prstGeom prst="rect">
            <a:avLst/>
          </a:prstGeom>
        </p:spPr>
        <p:txBody>
          <a:bodyPr vert="horz" lIns="96762" tIns="48381" rIns="96762" bIns="48381" rtlCol="0" anchor="ctr"/>
          <a:lstStyle>
            <a:lvl1pPr algn="r">
              <a:defRPr sz="13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769178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67618" rtl="0" eaLnBrk="1" latinLnBrk="0" hangingPunct="1">
        <a:spcBef>
          <a:spcPct val="0"/>
        </a:spcBef>
        <a:buNone/>
        <a:defRPr sz="4700" kern="1200">
          <a:solidFill>
            <a:schemeClr val="tx1"/>
          </a:solidFill>
          <a:latin typeface="+mj-lt"/>
          <a:ea typeface="+mj-ea"/>
          <a:cs typeface="+mj-cs"/>
        </a:defRPr>
      </a:lvl1pPr>
    </p:titleStyle>
    <p:bodyStyle>
      <a:lvl1pPr marL="362857" indent="-362857" algn="l" defTabSz="967618" rtl="0" eaLnBrk="1" latinLnBrk="0" hangingPunct="1">
        <a:spcBef>
          <a:spcPct val="20000"/>
        </a:spcBef>
        <a:buFont typeface="Arial" pitchFamily="34" charset="0"/>
        <a:buChar char="•"/>
        <a:defRPr sz="3400" kern="1200">
          <a:solidFill>
            <a:schemeClr val="tx1"/>
          </a:solidFill>
          <a:latin typeface="+mn-lt"/>
          <a:ea typeface="+mn-ea"/>
          <a:cs typeface="+mn-cs"/>
        </a:defRPr>
      </a:lvl1pPr>
      <a:lvl2pPr marL="786190" indent="-302381" algn="l" defTabSz="967618" rtl="0" eaLnBrk="1" latinLnBrk="0" hangingPunct="1">
        <a:spcBef>
          <a:spcPct val="20000"/>
        </a:spcBef>
        <a:buFont typeface="Arial" pitchFamily="34" charset="0"/>
        <a:buChar char="–"/>
        <a:defRPr sz="3000" kern="1200">
          <a:solidFill>
            <a:schemeClr val="tx1"/>
          </a:solidFill>
          <a:latin typeface="+mn-lt"/>
          <a:ea typeface="+mn-ea"/>
          <a:cs typeface="+mn-cs"/>
        </a:defRPr>
      </a:lvl2pPr>
      <a:lvl3pPr marL="1209523" indent="-241905" algn="l" defTabSz="967618" rtl="0" eaLnBrk="1" latinLnBrk="0" hangingPunct="1">
        <a:spcBef>
          <a:spcPct val="20000"/>
        </a:spcBef>
        <a:buFont typeface="Arial" pitchFamily="34" charset="0"/>
        <a:buChar char="•"/>
        <a:defRPr sz="2500" kern="1200">
          <a:solidFill>
            <a:schemeClr val="tx1"/>
          </a:solidFill>
          <a:latin typeface="+mn-lt"/>
          <a:ea typeface="+mn-ea"/>
          <a:cs typeface="+mn-cs"/>
        </a:defRPr>
      </a:lvl3pPr>
      <a:lvl4pPr marL="1693332" indent="-241905" algn="l" defTabSz="967618" rtl="0" eaLnBrk="1" latinLnBrk="0" hangingPunct="1">
        <a:spcBef>
          <a:spcPct val="20000"/>
        </a:spcBef>
        <a:buFont typeface="Arial" pitchFamily="34" charset="0"/>
        <a:buChar char="–"/>
        <a:defRPr sz="2100" kern="1200">
          <a:solidFill>
            <a:schemeClr val="tx1"/>
          </a:solidFill>
          <a:latin typeface="+mn-lt"/>
          <a:ea typeface="+mn-ea"/>
          <a:cs typeface="+mn-cs"/>
        </a:defRPr>
      </a:lvl4pPr>
      <a:lvl5pPr marL="2177141" indent="-241905" algn="l" defTabSz="967618" rtl="0" eaLnBrk="1" latinLnBrk="0" hangingPunct="1">
        <a:spcBef>
          <a:spcPct val="20000"/>
        </a:spcBef>
        <a:buFont typeface="Arial" pitchFamily="34" charset="0"/>
        <a:buChar char="»"/>
        <a:defRPr sz="2100" kern="1200">
          <a:solidFill>
            <a:schemeClr val="tx1"/>
          </a:solidFill>
          <a:latin typeface="+mn-lt"/>
          <a:ea typeface="+mn-ea"/>
          <a:cs typeface="+mn-cs"/>
        </a:defRPr>
      </a:lvl5pPr>
      <a:lvl6pPr marL="2660950" indent="-241905" algn="l" defTabSz="967618"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44759" indent="-241905" algn="l" defTabSz="967618"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628568" indent="-241905" algn="l" defTabSz="967618"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112377" indent="-241905" algn="l" defTabSz="967618" rtl="0" eaLnBrk="1" latinLnBrk="0" hangingPunct="1">
        <a:spcBef>
          <a:spcPct val="20000"/>
        </a:spcBef>
        <a:buFont typeface="Arial" pitchFamily="34" charset="0"/>
        <a:buChar char="•"/>
        <a:defRPr sz="2100" kern="1200">
          <a:solidFill>
            <a:schemeClr val="tx1"/>
          </a:solidFill>
          <a:latin typeface="+mn-lt"/>
          <a:ea typeface="+mn-ea"/>
          <a:cs typeface="+mn-cs"/>
        </a:defRPr>
      </a:lvl9pPr>
    </p:bodyStyle>
    <p:otherStyle>
      <a:defPPr>
        <a:defRPr lang="zh-CN"/>
      </a:defPPr>
      <a:lvl1pPr marL="0" algn="l" defTabSz="967618" rtl="0" eaLnBrk="1" latinLnBrk="0" hangingPunct="1">
        <a:defRPr sz="1900" kern="1200">
          <a:solidFill>
            <a:schemeClr val="tx1"/>
          </a:solidFill>
          <a:latin typeface="+mn-lt"/>
          <a:ea typeface="+mn-ea"/>
          <a:cs typeface="+mn-cs"/>
        </a:defRPr>
      </a:lvl1pPr>
      <a:lvl2pPr marL="483809" algn="l" defTabSz="967618" rtl="0" eaLnBrk="1" latinLnBrk="0" hangingPunct="1">
        <a:defRPr sz="1900" kern="1200">
          <a:solidFill>
            <a:schemeClr val="tx1"/>
          </a:solidFill>
          <a:latin typeface="+mn-lt"/>
          <a:ea typeface="+mn-ea"/>
          <a:cs typeface="+mn-cs"/>
        </a:defRPr>
      </a:lvl2pPr>
      <a:lvl3pPr marL="967618" algn="l" defTabSz="967618" rtl="0" eaLnBrk="1" latinLnBrk="0" hangingPunct="1">
        <a:defRPr sz="1900" kern="1200">
          <a:solidFill>
            <a:schemeClr val="tx1"/>
          </a:solidFill>
          <a:latin typeface="+mn-lt"/>
          <a:ea typeface="+mn-ea"/>
          <a:cs typeface="+mn-cs"/>
        </a:defRPr>
      </a:lvl3pPr>
      <a:lvl4pPr marL="1451427" algn="l" defTabSz="967618" rtl="0" eaLnBrk="1" latinLnBrk="0" hangingPunct="1">
        <a:defRPr sz="1900" kern="1200">
          <a:solidFill>
            <a:schemeClr val="tx1"/>
          </a:solidFill>
          <a:latin typeface="+mn-lt"/>
          <a:ea typeface="+mn-ea"/>
          <a:cs typeface="+mn-cs"/>
        </a:defRPr>
      </a:lvl4pPr>
      <a:lvl5pPr marL="1935236" algn="l" defTabSz="967618" rtl="0" eaLnBrk="1" latinLnBrk="0" hangingPunct="1">
        <a:defRPr sz="1900" kern="1200">
          <a:solidFill>
            <a:schemeClr val="tx1"/>
          </a:solidFill>
          <a:latin typeface="+mn-lt"/>
          <a:ea typeface="+mn-ea"/>
          <a:cs typeface="+mn-cs"/>
        </a:defRPr>
      </a:lvl5pPr>
      <a:lvl6pPr marL="2419045" algn="l" defTabSz="967618" rtl="0" eaLnBrk="1" latinLnBrk="0" hangingPunct="1">
        <a:defRPr sz="1900" kern="1200">
          <a:solidFill>
            <a:schemeClr val="tx1"/>
          </a:solidFill>
          <a:latin typeface="+mn-lt"/>
          <a:ea typeface="+mn-ea"/>
          <a:cs typeface="+mn-cs"/>
        </a:defRPr>
      </a:lvl6pPr>
      <a:lvl7pPr marL="2902854" algn="l" defTabSz="967618" rtl="0" eaLnBrk="1" latinLnBrk="0" hangingPunct="1">
        <a:defRPr sz="1900" kern="1200">
          <a:solidFill>
            <a:schemeClr val="tx1"/>
          </a:solidFill>
          <a:latin typeface="+mn-lt"/>
          <a:ea typeface="+mn-ea"/>
          <a:cs typeface="+mn-cs"/>
        </a:defRPr>
      </a:lvl7pPr>
      <a:lvl8pPr marL="3386663" algn="l" defTabSz="967618" rtl="0" eaLnBrk="1" latinLnBrk="0" hangingPunct="1">
        <a:defRPr sz="1900" kern="1200">
          <a:solidFill>
            <a:schemeClr val="tx1"/>
          </a:solidFill>
          <a:latin typeface="+mn-lt"/>
          <a:ea typeface="+mn-ea"/>
          <a:cs typeface="+mn-cs"/>
        </a:defRPr>
      </a:lvl8pPr>
      <a:lvl9pPr marL="3870472" algn="l" defTabSz="967618"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8" name="文本占位符 7"/>
          <p:cNvSpPr>
            <a:spLocks noGrp="1"/>
          </p:cNvSpPr>
          <p:nvPr>
            <p:ph type="body" idx="1"/>
          </p:nvPr>
        </p:nvSpPr>
        <p:spPr>
          <a:xfrm>
            <a:off x="406347" y="1554523"/>
            <a:ext cx="11580892" cy="4527011"/>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1" name="日期占位符 10"/>
          <p:cNvSpPr>
            <a:spLocks noGrp="1"/>
          </p:cNvSpPr>
          <p:nvPr>
            <p:ph type="dt" sz="half" idx="2"/>
          </p:nvPr>
        </p:nvSpPr>
        <p:spPr>
          <a:xfrm>
            <a:off x="8634876" y="76219"/>
            <a:ext cx="3352364" cy="288992"/>
          </a:xfrm>
          <a:prstGeom prst="rect">
            <a:avLst/>
          </a:prstGeom>
        </p:spPr>
        <p:txBody>
          <a:bodyPr vert="horz"/>
          <a:lstStyle>
            <a:lvl1pPr algn="l" eaLnBrk="1" latinLnBrk="0" hangingPunct="1">
              <a:defRPr kumimoji="0" sz="1200">
                <a:solidFill>
                  <a:schemeClr val="accent1">
                    <a:shade val="75000"/>
                  </a:schemeClr>
                </a:solidFill>
              </a:defRPr>
            </a:lvl1pPr>
          </a:lstStyle>
          <a:p>
            <a:fld id="{9A00A2AD-B2CE-DC4F-8015-E18525983D45}" type="datetimeFigureOut">
              <a:rPr kumimoji="1" lang="zh-CN" altLang="en-US" smtClean="0"/>
              <a:pPr/>
              <a:t>2023/3/27</a:t>
            </a:fld>
            <a:endParaRPr kumimoji="1" lang="zh-CN" altLang="en-US"/>
          </a:p>
        </p:txBody>
      </p:sp>
      <p:sp>
        <p:nvSpPr>
          <p:cNvPr id="28" name="页脚占位符 27"/>
          <p:cNvSpPr>
            <a:spLocks noGrp="1"/>
          </p:cNvSpPr>
          <p:nvPr>
            <p:ph type="ftr" sz="quarter" idx="3"/>
          </p:nvPr>
        </p:nvSpPr>
        <p:spPr>
          <a:xfrm>
            <a:off x="4165058" y="76219"/>
            <a:ext cx="4469818" cy="288992"/>
          </a:xfrm>
          <a:prstGeom prst="rect">
            <a:avLst/>
          </a:prstGeom>
        </p:spPr>
        <p:txBody>
          <a:bodyPr vert="horz"/>
          <a:lstStyle>
            <a:lvl1pPr algn="r" eaLnBrk="1" latinLnBrk="0" hangingPunct="1">
              <a:defRPr kumimoji="0" sz="1200">
                <a:solidFill>
                  <a:schemeClr val="accent1">
                    <a:shade val="75000"/>
                  </a:schemeClr>
                </a:solidFill>
              </a:defRPr>
            </a:lvl1pPr>
          </a:lstStyle>
          <a:p>
            <a:endParaRPr kumimoji="1" lang="zh-CN" altLang="en-US"/>
          </a:p>
        </p:txBody>
      </p:sp>
      <p:sp>
        <p:nvSpPr>
          <p:cNvPr id="5" name="灯片编号占位符 4"/>
          <p:cNvSpPr>
            <a:spLocks noGrp="1"/>
          </p:cNvSpPr>
          <p:nvPr>
            <p:ph type="sldNum" sz="quarter" idx="4"/>
          </p:nvPr>
        </p:nvSpPr>
        <p:spPr>
          <a:xfrm>
            <a:off x="10971372" y="6478501"/>
            <a:ext cx="1015868" cy="244532"/>
          </a:xfrm>
          <a:prstGeom prst="rect">
            <a:avLst/>
          </a:prstGeom>
        </p:spPr>
        <p:txBody>
          <a:bodyPr vert="horz"/>
          <a:lstStyle>
            <a:lvl1pPr algn="r" eaLnBrk="1" latinLnBrk="0" hangingPunct="1">
              <a:defRPr kumimoji="0" sz="1200">
                <a:solidFill>
                  <a:schemeClr val="accent1">
                    <a:shade val="75000"/>
                  </a:schemeClr>
                </a:solidFill>
              </a:defRPr>
            </a:lvl1pPr>
          </a:lstStyle>
          <a:p>
            <a:fld id="{3ECCDFA6-1E83-B64A-81A1-D9DB674537E5}" type="slidenum">
              <a:rPr kumimoji="1" lang="zh-CN" altLang="en-US" smtClean="0"/>
              <a:pPr/>
              <a:t>‹#›</a:t>
            </a:fld>
            <a:endParaRPr kumimoji="1" lang="zh-CN" altLang="en-US"/>
          </a:p>
        </p:txBody>
      </p:sp>
      <p:sp>
        <p:nvSpPr>
          <p:cNvPr id="10" name="标题占位符 9"/>
          <p:cNvSpPr>
            <a:spLocks noGrp="1"/>
          </p:cNvSpPr>
          <p:nvPr>
            <p:ph type="title"/>
          </p:nvPr>
        </p:nvSpPr>
        <p:spPr>
          <a:xfrm>
            <a:off x="406347" y="457306"/>
            <a:ext cx="11580892" cy="838394"/>
          </a:xfrm>
          <a:prstGeom prst="rect">
            <a:avLst/>
          </a:prstGeom>
        </p:spPr>
        <p:txBody>
          <a:bodyPr vert="horz" anchor="ctr">
            <a:normAutofit/>
          </a:bodyPr>
          <a:lstStyle/>
          <a:p>
            <a:r>
              <a:rPr kumimoji="0" lang="zh-CN" altLang="en-US"/>
              <a:t>单击此处编辑母版标题样式</a:t>
            </a:r>
            <a:endParaRPr kumimoji="0" lang="en-US"/>
          </a:p>
        </p:txBody>
      </p:sp>
    </p:spTree>
    <p:extLst>
      <p:ext uri="{BB962C8B-B14F-4D97-AF65-F5344CB8AC3E}">
        <p14:creationId xmlns:p14="http://schemas.microsoft.com/office/powerpoint/2010/main" val="133636048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ransition spd="med">
    <p:fade/>
  </p:transition>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866" indent="-342866"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876" indent="-285721"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2886" indent="-228577"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040" indent="-228577"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194" indent="-228577"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349" indent="-228577"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503" indent="-228577"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8657" indent="-228577"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5811" indent="-228577"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154" algn="l" rtl="0" eaLnBrk="1" latinLnBrk="0" hangingPunct="1">
        <a:defRPr kumimoji="0" kern="1200">
          <a:solidFill>
            <a:schemeClr val="tx1"/>
          </a:solidFill>
          <a:latin typeface="+mn-lt"/>
          <a:ea typeface="+mn-ea"/>
          <a:cs typeface="+mn-cs"/>
        </a:defRPr>
      </a:lvl2pPr>
      <a:lvl3pPr marL="914309" algn="l" rtl="0" eaLnBrk="1" latinLnBrk="0" hangingPunct="1">
        <a:defRPr kumimoji="0" kern="1200">
          <a:solidFill>
            <a:schemeClr val="tx1"/>
          </a:solidFill>
          <a:latin typeface="+mn-lt"/>
          <a:ea typeface="+mn-ea"/>
          <a:cs typeface="+mn-cs"/>
        </a:defRPr>
      </a:lvl3pPr>
      <a:lvl4pPr marL="1371463" algn="l" rtl="0" eaLnBrk="1" latinLnBrk="0" hangingPunct="1">
        <a:defRPr kumimoji="0" kern="1200">
          <a:solidFill>
            <a:schemeClr val="tx1"/>
          </a:solidFill>
          <a:latin typeface="+mn-lt"/>
          <a:ea typeface="+mn-ea"/>
          <a:cs typeface="+mn-cs"/>
        </a:defRPr>
      </a:lvl4pPr>
      <a:lvl5pPr marL="1828617" algn="l" rtl="0" eaLnBrk="1" latinLnBrk="0" hangingPunct="1">
        <a:defRPr kumimoji="0" kern="1200">
          <a:solidFill>
            <a:schemeClr val="tx1"/>
          </a:solidFill>
          <a:latin typeface="+mn-lt"/>
          <a:ea typeface="+mn-ea"/>
          <a:cs typeface="+mn-cs"/>
        </a:defRPr>
      </a:lvl5pPr>
      <a:lvl6pPr marL="2285771" algn="l" rtl="0" eaLnBrk="1" latinLnBrk="0" hangingPunct="1">
        <a:defRPr kumimoji="0" kern="1200">
          <a:solidFill>
            <a:schemeClr val="tx1"/>
          </a:solidFill>
          <a:latin typeface="+mn-lt"/>
          <a:ea typeface="+mn-ea"/>
          <a:cs typeface="+mn-cs"/>
        </a:defRPr>
      </a:lvl6pPr>
      <a:lvl7pPr marL="2742926" algn="l" rtl="0" eaLnBrk="1" latinLnBrk="0" hangingPunct="1">
        <a:defRPr kumimoji="0" kern="1200">
          <a:solidFill>
            <a:schemeClr val="tx1"/>
          </a:solidFill>
          <a:latin typeface="+mn-lt"/>
          <a:ea typeface="+mn-ea"/>
          <a:cs typeface="+mn-cs"/>
        </a:defRPr>
      </a:lvl7pPr>
      <a:lvl8pPr marL="3200080" algn="l" rtl="0" eaLnBrk="1" latinLnBrk="0" hangingPunct="1">
        <a:defRPr kumimoji="0" kern="1200">
          <a:solidFill>
            <a:schemeClr val="tx1"/>
          </a:solidFill>
          <a:latin typeface="+mn-lt"/>
          <a:ea typeface="+mn-ea"/>
          <a:cs typeface="+mn-cs"/>
        </a:defRPr>
      </a:lvl8pPr>
      <a:lvl9pPr marL="3657234"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685711" y="1051143"/>
            <a:ext cx="11504702" cy="2382"/>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28" tIns="45714" rIns="91428" bIns="45714" anchor="t" compatLnSpc="1"/>
          <a:lstStyle/>
          <a:p>
            <a:endParaRPr kumimoji="0" lang="en-US" sz="1900"/>
          </a:p>
        </p:txBody>
      </p:sp>
      <p:sp>
        <p:nvSpPr>
          <p:cNvPr id="8" name="文本占位符 7"/>
          <p:cNvSpPr>
            <a:spLocks noGrp="1"/>
          </p:cNvSpPr>
          <p:nvPr>
            <p:ph type="body" idx="1"/>
          </p:nvPr>
        </p:nvSpPr>
        <p:spPr>
          <a:xfrm>
            <a:off x="406347" y="1554523"/>
            <a:ext cx="11580892" cy="4527011"/>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1" name="日期占位符 10"/>
          <p:cNvSpPr>
            <a:spLocks noGrp="1"/>
          </p:cNvSpPr>
          <p:nvPr>
            <p:ph type="dt" sz="half" idx="2"/>
          </p:nvPr>
        </p:nvSpPr>
        <p:spPr>
          <a:xfrm>
            <a:off x="8634876" y="76219"/>
            <a:ext cx="3352364" cy="288992"/>
          </a:xfrm>
          <a:prstGeom prst="rect">
            <a:avLst/>
          </a:prstGeom>
        </p:spPr>
        <p:txBody>
          <a:bodyPr vert="horz"/>
          <a:lstStyle>
            <a:lvl1pPr algn="l" eaLnBrk="1" latinLnBrk="0" hangingPunct="1">
              <a:defRPr kumimoji="0" sz="1200">
                <a:solidFill>
                  <a:schemeClr val="accent1">
                    <a:shade val="75000"/>
                  </a:schemeClr>
                </a:solidFill>
              </a:defRPr>
            </a:lvl1pPr>
          </a:lstStyle>
          <a:p>
            <a:fld id="{9A00A2AD-B2CE-DC4F-8015-E18525983D45}" type="datetimeFigureOut">
              <a:rPr kumimoji="1" lang="zh-CN" altLang="en-US" smtClean="0"/>
              <a:pPr/>
              <a:t>2023/3/27</a:t>
            </a:fld>
            <a:endParaRPr kumimoji="1" lang="zh-CN" altLang="en-US"/>
          </a:p>
        </p:txBody>
      </p:sp>
      <p:sp>
        <p:nvSpPr>
          <p:cNvPr id="28" name="页脚占位符 27"/>
          <p:cNvSpPr>
            <a:spLocks noGrp="1"/>
          </p:cNvSpPr>
          <p:nvPr>
            <p:ph type="ftr" sz="quarter" idx="3"/>
          </p:nvPr>
        </p:nvSpPr>
        <p:spPr>
          <a:xfrm>
            <a:off x="4165058" y="76219"/>
            <a:ext cx="4469818" cy="288992"/>
          </a:xfrm>
          <a:prstGeom prst="rect">
            <a:avLst/>
          </a:prstGeom>
        </p:spPr>
        <p:txBody>
          <a:bodyPr vert="horz"/>
          <a:lstStyle>
            <a:lvl1pPr algn="r" eaLnBrk="1" latinLnBrk="0" hangingPunct="1">
              <a:defRPr kumimoji="0" sz="1200">
                <a:solidFill>
                  <a:schemeClr val="accent1">
                    <a:shade val="75000"/>
                  </a:schemeClr>
                </a:solidFill>
              </a:defRPr>
            </a:lvl1pPr>
          </a:lstStyle>
          <a:p>
            <a:endParaRPr kumimoji="1" lang="zh-CN" altLang="en-US"/>
          </a:p>
        </p:txBody>
      </p:sp>
      <p:sp>
        <p:nvSpPr>
          <p:cNvPr id="5" name="灯片编号占位符 4"/>
          <p:cNvSpPr>
            <a:spLocks noGrp="1"/>
          </p:cNvSpPr>
          <p:nvPr>
            <p:ph type="sldNum" sz="quarter" idx="4"/>
          </p:nvPr>
        </p:nvSpPr>
        <p:spPr>
          <a:xfrm>
            <a:off x="10971372" y="6478501"/>
            <a:ext cx="1015868" cy="244532"/>
          </a:xfrm>
          <a:prstGeom prst="rect">
            <a:avLst/>
          </a:prstGeom>
        </p:spPr>
        <p:txBody>
          <a:bodyPr vert="horz"/>
          <a:lstStyle>
            <a:lvl1pPr algn="r" eaLnBrk="1" latinLnBrk="0" hangingPunct="1">
              <a:defRPr kumimoji="0" sz="1200">
                <a:solidFill>
                  <a:schemeClr val="accent1">
                    <a:shade val="75000"/>
                  </a:schemeClr>
                </a:solidFill>
              </a:defRPr>
            </a:lvl1pPr>
          </a:lstStyle>
          <a:p>
            <a:fld id="{3ECCDFA6-1E83-B64A-81A1-D9DB674537E5}" type="slidenum">
              <a:rPr kumimoji="1" lang="zh-CN" altLang="en-US" smtClean="0"/>
              <a:pPr/>
              <a:t>‹#›</a:t>
            </a:fld>
            <a:endParaRPr kumimoji="1" lang="zh-CN" altLang="en-US"/>
          </a:p>
        </p:txBody>
      </p:sp>
      <p:sp>
        <p:nvSpPr>
          <p:cNvPr id="10" name="标题占位符 9"/>
          <p:cNvSpPr>
            <a:spLocks noGrp="1"/>
          </p:cNvSpPr>
          <p:nvPr>
            <p:ph type="title"/>
          </p:nvPr>
        </p:nvSpPr>
        <p:spPr>
          <a:xfrm>
            <a:off x="406347" y="457306"/>
            <a:ext cx="11580892" cy="838394"/>
          </a:xfrm>
          <a:prstGeom prst="rect">
            <a:avLst/>
          </a:prstGeom>
        </p:spPr>
        <p:txBody>
          <a:bodyPr vert="horz" anchor="ctr">
            <a:normAutofit/>
          </a:bodyPr>
          <a:lstStyle/>
          <a:p>
            <a:r>
              <a:rPr kumimoji="0" lang="zh-CN" altLang="en-US"/>
              <a:t>单击此处编辑母版标题样式</a:t>
            </a:r>
            <a:endParaRPr kumimoji="0" lang="en-US"/>
          </a:p>
        </p:txBody>
      </p:sp>
      <p:sp>
        <p:nvSpPr>
          <p:cNvPr id="9" name="直接连接符 8"/>
          <p:cNvSpPr>
            <a:spLocks noChangeShapeType="1"/>
          </p:cNvSpPr>
          <p:nvPr/>
        </p:nvSpPr>
        <p:spPr bwMode="auto">
          <a:xfrm>
            <a:off x="685711" y="1051143"/>
            <a:ext cx="11504702" cy="2382"/>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28" tIns="45714" rIns="91428" bIns="45714" anchor="t" compatLnSpc="1"/>
          <a:lstStyle/>
          <a:p>
            <a:endParaRPr kumimoji="0" lang="en-US" sz="1900"/>
          </a:p>
        </p:txBody>
      </p:sp>
      <p:sp>
        <p:nvSpPr>
          <p:cNvPr id="12" name="直接连接符 11"/>
          <p:cNvSpPr>
            <a:spLocks noChangeShapeType="1"/>
          </p:cNvSpPr>
          <p:nvPr/>
        </p:nvSpPr>
        <p:spPr bwMode="auto">
          <a:xfrm>
            <a:off x="685711" y="1058232"/>
            <a:ext cx="11504702" cy="2382"/>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28" tIns="45714" rIns="91428" bIns="45714" anchor="t" compatLnSpc="1"/>
          <a:lstStyle/>
          <a:p>
            <a:endParaRPr kumimoji="0" lang="en-US" sz="1900"/>
          </a:p>
        </p:txBody>
      </p:sp>
    </p:spTree>
    <p:extLst>
      <p:ext uri="{BB962C8B-B14F-4D97-AF65-F5344CB8AC3E}">
        <p14:creationId xmlns:p14="http://schemas.microsoft.com/office/powerpoint/2010/main" val="340418820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ransition spd="med">
    <p:fade/>
  </p:transition>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866" indent="-342866"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876" indent="-285721"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2886" indent="-228577"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040" indent="-228577"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194" indent="-228577"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349" indent="-228577"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503" indent="-228577"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8657" indent="-228577"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5811" indent="-228577"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154" algn="l" rtl="0" eaLnBrk="1" latinLnBrk="0" hangingPunct="1">
        <a:defRPr kumimoji="0" kern="1200">
          <a:solidFill>
            <a:schemeClr val="tx1"/>
          </a:solidFill>
          <a:latin typeface="+mn-lt"/>
          <a:ea typeface="+mn-ea"/>
          <a:cs typeface="+mn-cs"/>
        </a:defRPr>
      </a:lvl2pPr>
      <a:lvl3pPr marL="914309" algn="l" rtl="0" eaLnBrk="1" latinLnBrk="0" hangingPunct="1">
        <a:defRPr kumimoji="0" kern="1200">
          <a:solidFill>
            <a:schemeClr val="tx1"/>
          </a:solidFill>
          <a:latin typeface="+mn-lt"/>
          <a:ea typeface="+mn-ea"/>
          <a:cs typeface="+mn-cs"/>
        </a:defRPr>
      </a:lvl3pPr>
      <a:lvl4pPr marL="1371463" algn="l" rtl="0" eaLnBrk="1" latinLnBrk="0" hangingPunct="1">
        <a:defRPr kumimoji="0" kern="1200">
          <a:solidFill>
            <a:schemeClr val="tx1"/>
          </a:solidFill>
          <a:latin typeface="+mn-lt"/>
          <a:ea typeface="+mn-ea"/>
          <a:cs typeface="+mn-cs"/>
        </a:defRPr>
      </a:lvl4pPr>
      <a:lvl5pPr marL="1828617" algn="l" rtl="0" eaLnBrk="1" latinLnBrk="0" hangingPunct="1">
        <a:defRPr kumimoji="0" kern="1200">
          <a:solidFill>
            <a:schemeClr val="tx1"/>
          </a:solidFill>
          <a:latin typeface="+mn-lt"/>
          <a:ea typeface="+mn-ea"/>
          <a:cs typeface="+mn-cs"/>
        </a:defRPr>
      </a:lvl5pPr>
      <a:lvl6pPr marL="2285771" algn="l" rtl="0" eaLnBrk="1" latinLnBrk="0" hangingPunct="1">
        <a:defRPr kumimoji="0" kern="1200">
          <a:solidFill>
            <a:schemeClr val="tx1"/>
          </a:solidFill>
          <a:latin typeface="+mn-lt"/>
          <a:ea typeface="+mn-ea"/>
          <a:cs typeface="+mn-cs"/>
        </a:defRPr>
      </a:lvl6pPr>
      <a:lvl7pPr marL="2742926" algn="l" rtl="0" eaLnBrk="1" latinLnBrk="0" hangingPunct="1">
        <a:defRPr kumimoji="0" kern="1200">
          <a:solidFill>
            <a:schemeClr val="tx1"/>
          </a:solidFill>
          <a:latin typeface="+mn-lt"/>
          <a:ea typeface="+mn-ea"/>
          <a:cs typeface="+mn-cs"/>
        </a:defRPr>
      </a:lvl7pPr>
      <a:lvl8pPr marL="3200080" algn="l" rtl="0" eaLnBrk="1" latinLnBrk="0" hangingPunct="1">
        <a:defRPr kumimoji="0" kern="1200">
          <a:solidFill>
            <a:schemeClr val="tx1"/>
          </a:solidFill>
          <a:latin typeface="+mn-lt"/>
          <a:ea typeface="+mn-ea"/>
          <a:cs typeface="+mn-cs"/>
        </a:defRPr>
      </a:lvl8pPr>
      <a:lvl9pPr marL="3657234"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783095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Lst>
  <p:txStyles>
    <p:titleStyle>
      <a:lvl1pPr algn="ctr" defTabSz="914309" rtl="0" eaLnBrk="1" latinLnBrk="0" hangingPunct="1">
        <a:spcBef>
          <a:spcPct val="0"/>
        </a:spcBef>
        <a:buNone/>
        <a:defRPr sz="4400" kern="1200">
          <a:solidFill>
            <a:schemeClr val="tx1"/>
          </a:solidFill>
          <a:latin typeface="+mj-lt"/>
          <a:ea typeface="+mj-ea"/>
          <a:cs typeface="+mj-cs"/>
        </a:defRPr>
      </a:lvl1pPr>
    </p:titleStyle>
    <p:bodyStyle>
      <a:lvl1pPr marL="342866" indent="-342866" algn="l" defTabSz="914309"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876" indent="-285721" algn="l" defTabSz="914309"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886" indent="-228577" algn="l" defTabSz="91430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040" indent="-228577" algn="l" defTabSz="9143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194" indent="-228577" algn="l" defTabSz="9143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349" indent="-228577" algn="l" defTabSz="9143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03" indent="-228577" algn="l" defTabSz="9143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657" indent="-228577" algn="l" defTabSz="9143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11" indent="-228577" algn="l" defTabSz="9143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1.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20.pn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41.xml"/><Relationship Id="rId6" Type="http://schemas.openxmlformats.org/officeDocument/2006/relationships/image" Target="../media/image38.png"/><Relationship Id="rId5" Type="http://schemas.openxmlformats.org/officeDocument/2006/relationships/image" Target="../media/image22.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1.xml"/><Relationship Id="rId6" Type="http://schemas.openxmlformats.org/officeDocument/2006/relationships/image" Target="../media/image8.png"/><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9.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1.xml"/><Relationship Id="rId6" Type="http://schemas.openxmlformats.org/officeDocument/2006/relationships/image" Target="../media/image40.png"/><Relationship Id="rId5" Type="http://schemas.openxmlformats.org/officeDocument/2006/relationships/image" Target="../media/image22.png"/><Relationship Id="rId10" Type="http://schemas.openxmlformats.org/officeDocument/2006/relationships/image" Target="../media/image43.png"/><Relationship Id="rId4" Type="http://schemas.openxmlformats.org/officeDocument/2006/relationships/image" Target="../media/image20.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1.xml"/><Relationship Id="rId6" Type="http://schemas.openxmlformats.org/officeDocument/2006/relationships/image" Target="../media/image46.png"/><Relationship Id="rId5" Type="http://schemas.openxmlformats.org/officeDocument/2006/relationships/image" Target="../media/image22.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41.xml"/><Relationship Id="rId6" Type="http://schemas.openxmlformats.org/officeDocument/2006/relationships/image" Target="../media/image8.png"/><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9.pn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4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9.png"/><Relationship Id="rId7" Type="http://schemas.openxmlformats.org/officeDocument/2006/relationships/image" Target="../media/image54.png"/><Relationship Id="rId12"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41.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18.png"/><Relationship Id="rId4" Type="http://schemas.openxmlformats.org/officeDocument/2006/relationships/image" Target="../media/image20.png"/><Relationship Id="rId9" Type="http://schemas.openxmlformats.org/officeDocument/2006/relationships/image" Target="../media/image56.png"/></Relationships>
</file>

<file path=ppt/slides/_rels/slide1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9.png"/><Relationship Id="rId7"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4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20.png"/><Relationship Id="rId9"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20.xml"/><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slideLayout" Target="../slideLayouts/slideLayout41.xml"/><Relationship Id="rId1" Type="http://schemas.openxmlformats.org/officeDocument/2006/relationships/tags" Target="../tags/tag1.xml"/><Relationship Id="rId6" Type="http://schemas.openxmlformats.org/officeDocument/2006/relationships/image" Target="../media/image20.png"/><Relationship Id="rId11" Type="http://schemas.openxmlformats.org/officeDocument/2006/relationships/image" Target="../media/image69.png"/><Relationship Id="rId5" Type="http://schemas.openxmlformats.org/officeDocument/2006/relationships/image" Target="../media/image64.png"/><Relationship Id="rId10" Type="http://schemas.openxmlformats.org/officeDocument/2006/relationships/image" Target="../media/image68.png"/><Relationship Id="rId4" Type="http://schemas.openxmlformats.org/officeDocument/2006/relationships/image" Target="../media/image19.png"/><Relationship Id="rId9"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71.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20" Type="http://schemas.openxmlformats.org/officeDocument/2006/relationships/image" Target="../media/image72.png"/><Relationship Id="rId1" Type="http://schemas.openxmlformats.org/officeDocument/2006/relationships/slideLayout" Target="../slideLayouts/slideLayout48.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19" Type="http://schemas.openxmlformats.org/officeDocument/2006/relationships/customXml" Target="../ink/ink1.xm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1.xml"/><Relationship Id="rId6" Type="http://schemas.openxmlformats.org/officeDocument/2006/relationships/image" Target="../media/image8.png"/><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1.xml"/><Relationship Id="rId6" Type="http://schemas.openxmlformats.org/officeDocument/2006/relationships/image" Target="../media/image25.png"/><Relationship Id="rId5" Type="http://schemas.openxmlformats.org/officeDocument/2006/relationships/image" Target="../media/image20.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7.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1.xml"/><Relationship Id="rId6" Type="http://schemas.openxmlformats.org/officeDocument/2006/relationships/image" Target="../media/image8.png"/><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41.xml"/><Relationship Id="rId6" Type="http://schemas.openxmlformats.org/officeDocument/2006/relationships/image" Target="../media/image31.png"/><Relationship Id="rId5" Type="http://schemas.openxmlformats.org/officeDocument/2006/relationships/image" Target="../media/image22.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41.xml"/><Relationship Id="rId6" Type="http://schemas.openxmlformats.org/officeDocument/2006/relationships/image" Target="../media/image33.png"/><Relationship Id="rId5" Type="http://schemas.openxmlformats.org/officeDocument/2006/relationships/image" Target="../media/image22.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51miz-E1008148-62E72676.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62562" y="2538837"/>
            <a:ext cx="4459452" cy="4459452"/>
          </a:xfrm>
          <a:prstGeom prst="rect">
            <a:avLst/>
          </a:prstGeom>
        </p:spPr>
      </p:pic>
      <p:pic>
        <p:nvPicPr>
          <p:cNvPr id="11" name="图片 10" descr="51miz-E1008647-7EB31A26.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662526">
            <a:off x="7263716" y="-345227"/>
            <a:ext cx="3232197" cy="4571298"/>
          </a:xfrm>
          <a:prstGeom prst="rect">
            <a:avLst/>
          </a:prstGeom>
        </p:spPr>
      </p:pic>
      <p:grpSp>
        <p:nvGrpSpPr>
          <p:cNvPr id="7" name="组合 6"/>
          <p:cNvGrpSpPr/>
          <p:nvPr/>
        </p:nvGrpSpPr>
        <p:grpSpPr>
          <a:xfrm>
            <a:off x="2639781" y="139144"/>
            <a:ext cx="3816162" cy="4269804"/>
            <a:chOff x="2640124" y="137921"/>
            <a:chExt cx="3816659" cy="4270360"/>
          </a:xfrm>
        </p:grpSpPr>
        <p:pic>
          <p:nvPicPr>
            <p:cNvPr id="8" name="图片 7" descr="ac75323d6b6de243-344416206a31dc3b-fc4c37c01d4fc6548d9b2cf43c6034a8.png"/>
            <p:cNvPicPr>
              <a:picLocks noChangeAspect="1"/>
            </p:cNvPicPr>
            <p:nvPr/>
          </p:nvPicPr>
          <p:blipFill>
            <a:blip r:embed="rId5"/>
            <a:stretch>
              <a:fillRect/>
            </a:stretch>
          </p:blipFill>
          <p:spPr>
            <a:xfrm>
              <a:off x="2640124" y="333864"/>
              <a:ext cx="3387452" cy="4074417"/>
            </a:xfrm>
            <a:prstGeom prst="rect">
              <a:avLst/>
            </a:prstGeom>
          </p:spPr>
        </p:pic>
        <p:pic>
          <p:nvPicPr>
            <p:cNvPr id="12" name="图片 11" descr="51miz-E802604-5541640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18448" y="137921"/>
              <a:ext cx="1138335" cy="1138335"/>
            </a:xfrm>
            <a:prstGeom prst="rect">
              <a:avLst/>
            </a:prstGeom>
          </p:spPr>
        </p:pic>
      </p:grpSp>
      <p:pic>
        <p:nvPicPr>
          <p:cNvPr id="13" name="图片 12" descr="51miz-E1004188-02BB7C89.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56159" y="1241"/>
            <a:ext cx="1240808" cy="1240808"/>
          </a:xfrm>
          <a:prstGeom prst="rect">
            <a:avLst/>
          </a:prstGeom>
        </p:spPr>
      </p:pic>
    </p:spTree>
    <p:extLst>
      <p:ext uri="{BB962C8B-B14F-4D97-AF65-F5344CB8AC3E}">
        <p14:creationId xmlns:p14="http://schemas.microsoft.com/office/powerpoint/2010/main" val="487603842"/>
      </p:ext>
    </p:extLst>
  </p:cSld>
  <p:clrMapOvr>
    <a:masterClrMapping/>
  </p:clrMapOvr>
  <p:transition spd="med" advClick="0" advTm="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000" fill="hold"/>
                                        <p:tgtEl>
                                          <p:spTgt spid="9"/>
                                        </p:tgtEl>
                                        <p:attrNameLst>
                                          <p:attrName>ppt_x</p:attrName>
                                        </p:attrNameLst>
                                      </p:cBhvr>
                                      <p:tavLst>
                                        <p:tav tm="0">
                                          <p:val>
                                            <p:strVal val="1+#ppt_w/2"/>
                                          </p:val>
                                        </p:tav>
                                        <p:tav tm="100000">
                                          <p:val>
                                            <p:strVal val="#ppt_x"/>
                                          </p:val>
                                        </p:tav>
                                      </p:tavLst>
                                    </p:anim>
                                    <p:anim calcmode="lin" valueType="num">
                                      <p:cBhvr additive="base">
                                        <p:cTn id="8" dur="2000" fill="hold"/>
                                        <p:tgtEl>
                                          <p:spTgt spid="9"/>
                                        </p:tgtEl>
                                        <p:attrNameLst>
                                          <p:attrName>ppt_y</p:attrName>
                                        </p:attrNameLst>
                                      </p:cBhvr>
                                      <p:tavLst>
                                        <p:tav tm="0">
                                          <p:val>
                                            <p:strVal val="#ppt_y"/>
                                          </p:val>
                                        </p:tav>
                                        <p:tav tm="100000">
                                          <p:val>
                                            <p:strVal val="#ppt_y"/>
                                          </p:val>
                                        </p:tav>
                                      </p:tavLst>
                                    </p:anim>
                                  </p:childTnLst>
                                </p:cTn>
                              </p:par>
                              <p:par>
                                <p:cTn id="9" presetID="0" presetClass="path" presetSubtype="0" accel="50000" decel="50000" fill="hold" nodeType="withEffect">
                                  <p:stCondLst>
                                    <p:cond delay="0"/>
                                  </p:stCondLst>
                                  <p:childTnLst>
                                    <p:animMotion origin="layout" path="M 0.17222 0.46944 C 0.1782 0.52222 0.18432 0.57523 0.1661 0.50347 C 0.14787 0.43171 0.08539 0.10347 0.06274 0.03819 C 0.04009 -0.02708 0.04035 0.11805 0.02993 0.11157 C 0.01952 0.10509 0.00494 0.01852 -8.60974E-6 1.11111E-6 " pathEditMode="relative" ptsTypes="aaaaA">
                                      <p:cBhvr>
                                        <p:cTn id="10" dur="2000" fill="hold"/>
                                        <p:tgtEl>
                                          <p:spTgt spid="11"/>
                                        </p:tgtEl>
                                        <p:attrNameLst>
                                          <p:attrName>ppt_x</p:attrName>
                                          <p:attrName>ppt_y</p:attrName>
                                        </p:attrNameLst>
                                      </p:cBhvr>
                                    </p:animMotion>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descr="从许昌.PNG"/>
          <p:cNvPicPr>
            <a:picLocks noChangeAspect="1"/>
          </p:cNvPicPr>
          <p:nvPr/>
        </p:nvPicPr>
        <p:blipFill>
          <a:blip r:embed="rId3"/>
          <a:stretch>
            <a:fillRect/>
          </a:stretch>
        </p:blipFill>
        <p:spPr>
          <a:xfrm>
            <a:off x="0" y="1240"/>
            <a:ext cx="12190413" cy="6841716"/>
          </a:xfrm>
          <a:prstGeom prst="rect">
            <a:avLst/>
          </a:prstGeom>
        </p:spPr>
      </p:pic>
      <p:sp>
        <p:nvSpPr>
          <p:cNvPr id="10" name="文本框 9"/>
          <p:cNvSpPr txBox="1"/>
          <p:nvPr/>
        </p:nvSpPr>
        <p:spPr>
          <a:xfrm>
            <a:off x="657898" y="2690990"/>
            <a:ext cx="3218645" cy="1707938"/>
          </a:xfrm>
          <a:prstGeom prst="rect">
            <a:avLst/>
          </a:prstGeom>
          <a:noFill/>
        </p:spPr>
        <p:txBody>
          <a:bodyPr wrap="square" rtlCol="0">
            <a:spAutoFit/>
          </a:bodyPr>
          <a:lstStyle/>
          <a:p>
            <a:pPr algn="just" defTabSz="914309">
              <a:lnSpc>
                <a:spcPct val="150000"/>
              </a:lnSpc>
            </a:pPr>
            <a:r>
              <a:rPr kumimoji="1" lang="zh-CN" altLang="en-US" sz="1400" dirty="0">
                <a:solidFill>
                  <a:prstClr val="black"/>
                </a:solidFill>
                <a:latin typeface="仓耳青禾体-谷力 W05"/>
                <a:ea typeface="仓耳青禾体-谷力 W05"/>
                <a:cs typeface="+mn-ea"/>
                <a:sym typeface="+mn-lt"/>
              </a:rPr>
              <a:t>请在此输入您需要的文字内容，请在此输入您需要的文字内容。</a:t>
            </a:r>
            <a:endParaRPr kumimoji="1" lang="en-US" altLang="zh-CN" sz="1400" dirty="0">
              <a:solidFill>
                <a:prstClr val="black"/>
              </a:solidFill>
              <a:latin typeface="仓耳青禾体-谷力 W05"/>
              <a:ea typeface="仓耳青禾体-谷力 W05"/>
              <a:cs typeface="+mn-ea"/>
              <a:sym typeface="+mn-lt"/>
            </a:endParaRPr>
          </a:p>
          <a:p>
            <a:pPr algn="just" defTabSz="914309">
              <a:lnSpc>
                <a:spcPct val="150000"/>
              </a:lnSpc>
            </a:pPr>
            <a:endParaRPr kumimoji="1" lang="en-US" altLang="zh-CN" sz="1400" dirty="0">
              <a:solidFill>
                <a:prstClr val="black"/>
              </a:solidFill>
              <a:latin typeface="仓耳青禾体-谷力 W05"/>
              <a:ea typeface="仓耳青禾体-谷力 W05"/>
              <a:cs typeface="+mn-ea"/>
              <a:sym typeface="+mn-lt"/>
            </a:endParaRPr>
          </a:p>
          <a:p>
            <a:pPr algn="just" defTabSz="914309">
              <a:lnSpc>
                <a:spcPct val="150000"/>
              </a:lnSpc>
            </a:pPr>
            <a:r>
              <a:rPr kumimoji="1" lang="zh-CN" altLang="en-US" sz="1400" dirty="0">
                <a:solidFill>
                  <a:prstClr val="black"/>
                </a:solidFill>
                <a:latin typeface="仓耳青禾体-谷力 W05"/>
                <a:ea typeface="仓耳青禾体-谷力 W05"/>
                <a:cs typeface="+mn-ea"/>
                <a:sym typeface="+mn-lt"/>
              </a:rPr>
              <a:t>请在此输入您需要的文字内容，请在此输入您需要的文字内容，</a:t>
            </a:r>
            <a:endParaRPr kumimoji="1" lang="en-US" altLang="zh-CN" sz="1400" dirty="0">
              <a:solidFill>
                <a:prstClr val="black"/>
              </a:solidFill>
              <a:latin typeface="仓耳青禾体-谷力 W05"/>
              <a:ea typeface="仓耳青禾体-谷力 W05"/>
              <a:cs typeface="+mn-ea"/>
              <a:sym typeface="+mn-lt"/>
            </a:endParaRPr>
          </a:p>
        </p:txBody>
      </p:sp>
      <p:sp>
        <p:nvSpPr>
          <p:cNvPr id="11" name="文本框 10"/>
          <p:cNvSpPr txBox="1"/>
          <p:nvPr/>
        </p:nvSpPr>
        <p:spPr>
          <a:xfrm>
            <a:off x="719092" y="2227221"/>
            <a:ext cx="2338797" cy="461605"/>
          </a:xfrm>
          <a:prstGeom prst="rect">
            <a:avLst/>
          </a:prstGeom>
          <a:noFill/>
        </p:spPr>
        <p:txBody>
          <a:bodyPr wrap="none" rtlCol="0">
            <a:spAutoFit/>
          </a:bodyPr>
          <a:lstStyle/>
          <a:p>
            <a:pPr algn="ctr" defTabSz="914309"/>
            <a:r>
              <a:rPr kumimoji="1" lang="zh-CN" altLang="en-US" sz="2400" dirty="0">
                <a:solidFill>
                  <a:prstClr val="black"/>
                </a:solidFill>
                <a:latin typeface="仓耳青禾体-谷力 W05"/>
                <a:ea typeface="仓耳青禾体-谷力 W05"/>
                <a:cs typeface="+mn-ea"/>
                <a:sym typeface="+mn-lt"/>
              </a:rPr>
              <a:t>请输入标题内容</a:t>
            </a:r>
            <a:endParaRPr kumimoji="1" lang="en-US" altLang="zh-CN" sz="2400" dirty="0">
              <a:solidFill>
                <a:prstClr val="black"/>
              </a:solidFill>
              <a:latin typeface="仓耳青禾体-谷力 W05"/>
              <a:ea typeface="仓耳青禾体-谷力 W05"/>
              <a:cs typeface="+mn-ea"/>
              <a:sym typeface="+mn-lt"/>
            </a:endParaRPr>
          </a:p>
        </p:txBody>
      </p:sp>
      <p:sp>
        <p:nvSpPr>
          <p:cNvPr id="13" name="文本框 12"/>
          <p:cNvSpPr txBox="1"/>
          <p:nvPr/>
        </p:nvSpPr>
        <p:spPr>
          <a:xfrm>
            <a:off x="8115481" y="2690990"/>
            <a:ext cx="3218645" cy="1707938"/>
          </a:xfrm>
          <a:prstGeom prst="rect">
            <a:avLst/>
          </a:prstGeom>
          <a:noFill/>
        </p:spPr>
        <p:txBody>
          <a:bodyPr wrap="square" rtlCol="0">
            <a:spAutoFit/>
          </a:bodyPr>
          <a:lstStyle/>
          <a:p>
            <a:pPr algn="just" defTabSz="914309">
              <a:lnSpc>
                <a:spcPct val="150000"/>
              </a:lnSpc>
            </a:pPr>
            <a:r>
              <a:rPr kumimoji="1" lang="zh-CN" altLang="en-US" sz="1400" dirty="0">
                <a:solidFill>
                  <a:prstClr val="black"/>
                </a:solidFill>
                <a:latin typeface="仓耳青禾体-谷力 W05"/>
                <a:ea typeface="仓耳青禾体-谷力 W05"/>
                <a:cs typeface="+mn-ea"/>
                <a:sym typeface="+mn-lt"/>
              </a:rPr>
              <a:t>请在此输入您需要的文字内容，请在此输入您需要的文字内容。</a:t>
            </a:r>
            <a:endParaRPr kumimoji="1" lang="en-US" altLang="zh-CN" sz="1400" dirty="0">
              <a:solidFill>
                <a:prstClr val="black"/>
              </a:solidFill>
              <a:latin typeface="仓耳青禾体-谷力 W05"/>
              <a:ea typeface="仓耳青禾体-谷力 W05"/>
              <a:cs typeface="+mn-ea"/>
              <a:sym typeface="+mn-lt"/>
            </a:endParaRPr>
          </a:p>
          <a:p>
            <a:pPr algn="just" defTabSz="914309">
              <a:lnSpc>
                <a:spcPct val="150000"/>
              </a:lnSpc>
            </a:pPr>
            <a:endParaRPr kumimoji="1" lang="en-US" altLang="zh-CN" sz="1400" dirty="0">
              <a:solidFill>
                <a:prstClr val="black"/>
              </a:solidFill>
              <a:latin typeface="仓耳青禾体-谷力 W05"/>
              <a:ea typeface="仓耳青禾体-谷力 W05"/>
              <a:cs typeface="+mn-ea"/>
              <a:sym typeface="+mn-lt"/>
            </a:endParaRPr>
          </a:p>
          <a:p>
            <a:pPr algn="just" defTabSz="914309">
              <a:lnSpc>
                <a:spcPct val="150000"/>
              </a:lnSpc>
            </a:pPr>
            <a:r>
              <a:rPr kumimoji="1" lang="zh-CN" altLang="en-US" sz="1400" dirty="0">
                <a:solidFill>
                  <a:prstClr val="black"/>
                </a:solidFill>
                <a:latin typeface="仓耳青禾体-谷力 W05"/>
                <a:ea typeface="仓耳青禾体-谷力 W05"/>
                <a:cs typeface="+mn-ea"/>
                <a:sym typeface="+mn-lt"/>
              </a:rPr>
              <a:t>请在此输入您需要的文字内容，请在此输入您需要的文字内容，</a:t>
            </a:r>
            <a:endParaRPr kumimoji="1" lang="en-US" altLang="zh-CN" sz="1400" dirty="0">
              <a:solidFill>
                <a:prstClr val="black"/>
              </a:solidFill>
              <a:latin typeface="仓耳青禾体-谷力 W05"/>
              <a:ea typeface="仓耳青禾体-谷力 W05"/>
              <a:cs typeface="+mn-ea"/>
              <a:sym typeface="+mn-lt"/>
            </a:endParaRPr>
          </a:p>
        </p:txBody>
      </p:sp>
      <p:sp>
        <p:nvSpPr>
          <p:cNvPr id="14" name="文本框 13"/>
          <p:cNvSpPr txBox="1"/>
          <p:nvPr/>
        </p:nvSpPr>
        <p:spPr>
          <a:xfrm>
            <a:off x="8115481" y="2229386"/>
            <a:ext cx="2338797" cy="461605"/>
          </a:xfrm>
          <a:prstGeom prst="rect">
            <a:avLst/>
          </a:prstGeom>
          <a:noFill/>
        </p:spPr>
        <p:txBody>
          <a:bodyPr wrap="none" rtlCol="0">
            <a:spAutoFit/>
          </a:bodyPr>
          <a:lstStyle/>
          <a:p>
            <a:pPr algn="ctr" defTabSz="914309"/>
            <a:r>
              <a:rPr kumimoji="1" lang="zh-CN" altLang="en-US" sz="2400" dirty="0">
                <a:solidFill>
                  <a:prstClr val="black"/>
                </a:solidFill>
                <a:latin typeface="仓耳青禾体-谷力 W05"/>
                <a:ea typeface="仓耳青禾体-谷力 W05"/>
                <a:cs typeface="+mn-ea"/>
                <a:sym typeface="+mn-lt"/>
              </a:rPr>
              <a:t>请输入标题内容</a:t>
            </a:r>
            <a:endParaRPr kumimoji="1" lang="en-US" altLang="zh-CN" sz="2400" dirty="0">
              <a:solidFill>
                <a:prstClr val="black"/>
              </a:solidFill>
              <a:latin typeface="仓耳青禾体-谷力 W05"/>
              <a:ea typeface="仓耳青禾体-谷力 W05"/>
              <a:cs typeface="+mn-ea"/>
              <a:sym typeface="+mn-lt"/>
            </a:endParaRPr>
          </a:p>
        </p:txBody>
      </p:sp>
      <p:grpSp>
        <p:nvGrpSpPr>
          <p:cNvPr id="21" name="组合 20"/>
          <p:cNvGrpSpPr/>
          <p:nvPr/>
        </p:nvGrpSpPr>
        <p:grpSpPr>
          <a:xfrm>
            <a:off x="515809" y="386076"/>
            <a:ext cx="3243807" cy="777617"/>
            <a:chOff x="246153" y="98123"/>
            <a:chExt cx="3244229" cy="777718"/>
          </a:xfrm>
        </p:grpSpPr>
        <p:pic>
          <p:nvPicPr>
            <p:cNvPr id="22" name="图片 2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6153" y="98123"/>
              <a:ext cx="787063" cy="777718"/>
            </a:xfrm>
            <a:prstGeom prst="rect">
              <a:avLst/>
            </a:prstGeom>
          </p:spPr>
        </p:pic>
        <p:sp>
          <p:nvSpPr>
            <p:cNvPr id="24" name="文本框 21"/>
            <p:cNvSpPr txBox="1"/>
            <p:nvPr/>
          </p:nvSpPr>
          <p:spPr>
            <a:xfrm>
              <a:off x="1095175" y="169442"/>
              <a:ext cx="2395207" cy="461665"/>
            </a:xfrm>
            <a:prstGeom prst="rect">
              <a:avLst/>
            </a:prstGeom>
            <a:noFill/>
          </p:spPr>
          <p:txBody>
            <a:bodyPr wrap="none" rtlCol="0">
              <a:spAutoFit/>
              <a:scene3d>
                <a:camera prst="orthographicFront"/>
                <a:lightRig rig="threePt" dir="t"/>
              </a:scene3d>
              <a:sp3d contourW="12700"/>
            </a:bodyPr>
            <a:lstStyle/>
            <a:p>
              <a:pPr defTabSz="914309"/>
              <a:r>
                <a:rPr lang="zh-CN" altLang="en-US" sz="2400" b="1" dirty="0">
                  <a:solidFill>
                    <a:srgbClr val="4E3B30">
                      <a:lumMod val="50000"/>
                    </a:srgbClr>
                  </a:solidFill>
                  <a:latin typeface="仓耳青禾体-谷力 W05"/>
                  <a:ea typeface="仓耳青禾体-谷力 W05"/>
                  <a:cs typeface="+mn-ea"/>
                  <a:sym typeface="+mn-lt"/>
                </a:rPr>
                <a:t>请输入标题内容</a:t>
              </a:r>
            </a:p>
          </p:txBody>
        </p:sp>
      </p:grpSp>
      <p:pic>
        <p:nvPicPr>
          <p:cNvPr id="29" name="图片 28" descr="51miz-E1008148-62E72676.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76543" y="1537806"/>
            <a:ext cx="3801551" cy="3801551"/>
          </a:xfrm>
          <a:prstGeom prst="rect">
            <a:avLst/>
          </a:prstGeom>
        </p:spPr>
      </p:pic>
      <p:pic>
        <p:nvPicPr>
          <p:cNvPr id="30" name="图片 29" descr="51miz-E803037-4A4505A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31040" y="457386"/>
            <a:ext cx="1816147" cy="1816147"/>
          </a:xfrm>
          <a:prstGeom prst="rect">
            <a:avLst/>
          </a:prstGeom>
        </p:spPr>
      </p:pic>
      <p:pic>
        <p:nvPicPr>
          <p:cNvPr id="31" name="图片 30" descr="jlhlk.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52609" y="394056"/>
            <a:ext cx="7637804" cy="886350"/>
          </a:xfrm>
          <a:prstGeom prst="rect">
            <a:avLst/>
          </a:prstGeom>
        </p:spPr>
      </p:pic>
      <p:pic>
        <p:nvPicPr>
          <p:cNvPr id="32" name="图片 31" descr="51miz-E348941-CCDC0E81.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78094" y="5510133"/>
            <a:ext cx="4512318" cy="1348215"/>
          </a:xfrm>
          <a:prstGeom prst="rect">
            <a:avLst/>
          </a:prstGeom>
        </p:spPr>
      </p:pic>
      <p:pic>
        <p:nvPicPr>
          <p:cNvPr id="33" name="图片 32" descr="51miz-E348941-CCDC0E81.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050974" y="5494741"/>
            <a:ext cx="4512318" cy="1348215"/>
          </a:xfrm>
          <a:prstGeom prst="rect">
            <a:avLst/>
          </a:prstGeom>
        </p:spPr>
      </p:pic>
      <p:pic>
        <p:nvPicPr>
          <p:cNvPr id="34" name="图片 33" descr="51miz-E348941-CCDC0E81.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40567" y="5510133"/>
            <a:ext cx="4593175" cy="1348215"/>
          </a:xfrm>
          <a:prstGeom prst="rect">
            <a:avLst/>
          </a:prstGeom>
        </p:spPr>
      </p:pic>
    </p:spTree>
    <p:extLst>
      <p:ext uri="{BB962C8B-B14F-4D97-AF65-F5344CB8AC3E}">
        <p14:creationId xmlns:p14="http://schemas.microsoft.com/office/powerpoint/2010/main" val="1928785534"/>
      </p:ext>
    </p:extLst>
  </p:cSld>
  <p:clrMapOvr>
    <a:masterClrMapping/>
  </p:clrMapOvr>
  <p:transition spd="med" advTm="3000">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childTnLst>
                          </p:cTn>
                        </p:par>
                        <p:par>
                          <p:cTn id="20" fill="hold">
                            <p:stCondLst>
                              <p:cond delay="500"/>
                            </p:stCondLst>
                            <p:childTnLst>
                              <p:par>
                                <p:cTn id="21" presetID="3" presetClass="entr" presetSubtype="1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500"/>
                                        <p:tgtEl>
                                          <p:spTgt spid="14"/>
                                        </p:tgtEl>
                                      </p:cBhvr>
                                    </p:animEffect>
                                  </p:childTnLst>
                                </p:cTn>
                              </p:par>
                            </p:childTnLst>
                          </p:cTn>
                        </p:par>
                        <p:par>
                          <p:cTn id="29" fill="hold">
                            <p:stCondLst>
                              <p:cond delay="500"/>
                            </p:stCondLst>
                            <p:childTnLst>
                              <p:par>
                                <p:cTn id="30" presetID="3" presetClass="entr" presetSubtype="1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从许昌.PNG"/>
          <p:cNvPicPr>
            <a:picLocks noChangeAspect="1"/>
          </p:cNvPicPr>
          <p:nvPr/>
        </p:nvPicPr>
        <p:blipFill>
          <a:blip r:embed="rId3"/>
          <a:stretch>
            <a:fillRect/>
          </a:stretch>
        </p:blipFill>
        <p:spPr>
          <a:xfrm>
            <a:off x="-1" y="1240"/>
            <a:ext cx="12190413" cy="6841716"/>
          </a:xfrm>
          <a:prstGeom prst="rect">
            <a:avLst/>
          </a:prstGeom>
        </p:spPr>
      </p:pic>
      <p:sp>
        <p:nvSpPr>
          <p:cNvPr id="4" name="文本框 3"/>
          <p:cNvSpPr txBox="1"/>
          <p:nvPr/>
        </p:nvSpPr>
        <p:spPr>
          <a:xfrm>
            <a:off x="1158060" y="2894738"/>
            <a:ext cx="2839581" cy="382747"/>
          </a:xfrm>
          <a:prstGeom prst="rect">
            <a:avLst/>
          </a:prstGeom>
          <a:noFill/>
        </p:spPr>
        <p:txBody>
          <a:bodyPr wrap="square" rtlCol="0">
            <a:spAutoFit/>
          </a:bodyPr>
          <a:lstStyle/>
          <a:p>
            <a:pPr algn="ctr" defTabSz="914309">
              <a:lnSpc>
                <a:spcPct val="150000"/>
              </a:lnSpc>
            </a:pPr>
            <a:r>
              <a:rPr kumimoji="1" lang="zh-CN" altLang="en-US" sz="1400" dirty="0">
                <a:solidFill>
                  <a:prstClr val="black"/>
                </a:solidFill>
                <a:latin typeface="仓耳青禾体-谷力 W05"/>
                <a:ea typeface="仓耳青禾体-谷力 W05"/>
                <a:cs typeface="+mn-ea"/>
                <a:sym typeface="+mn-lt"/>
              </a:rPr>
              <a:t>请在此输入您需要的文字内容</a:t>
            </a:r>
            <a:r>
              <a:rPr kumimoji="1" lang="en-US" altLang="zh-CN" sz="1400" dirty="0">
                <a:solidFill>
                  <a:prstClr val="black"/>
                </a:solidFill>
                <a:latin typeface="仓耳青禾体-谷力 W05"/>
                <a:ea typeface="仓耳青禾体-谷力 W05"/>
                <a:cs typeface="+mn-ea"/>
                <a:sym typeface="+mn-lt"/>
              </a:rPr>
              <a:t>.</a:t>
            </a:r>
            <a:endParaRPr kumimoji="1" lang="zh-CN" altLang="en-US" sz="1400" dirty="0">
              <a:solidFill>
                <a:prstClr val="black"/>
              </a:solidFill>
              <a:latin typeface="仓耳青禾体-谷力 W05"/>
              <a:ea typeface="仓耳青禾体-谷力 W05"/>
              <a:cs typeface="+mn-ea"/>
              <a:sym typeface="+mn-lt"/>
            </a:endParaRPr>
          </a:p>
        </p:txBody>
      </p:sp>
      <p:sp>
        <p:nvSpPr>
          <p:cNvPr id="5" name="文本框 4"/>
          <p:cNvSpPr txBox="1"/>
          <p:nvPr/>
        </p:nvSpPr>
        <p:spPr>
          <a:xfrm>
            <a:off x="968899" y="2312229"/>
            <a:ext cx="3217902" cy="400058"/>
          </a:xfrm>
          <a:prstGeom prst="rect">
            <a:avLst/>
          </a:prstGeom>
          <a:noFill/>
        </p:spPr>
        <p:txBody>
          <a:bodyPr wrap="square" rtlCol="0">
            <a:spAutoFit/>
          </a:bodyPr>
          <a:lstStyle/>
          <a:p>
            <a:pPr algn="ctr" defTabSz="914309"/>
            <a:r>
              <a:rPr kumimoji="1" lang="zh-CN" altLang="en-US" sz="2000" b="1" dirty="0">
                <a:solidFill>
                  <a:prstClr val="black"/>
                </a:solidFill>
                <a:latin typeface="仓耳青禾体-谷力 W05"/>
                <a:ea typeface="仓耳青禾体-谷力 W05"/>
                <a:cs typeface="+mn-ea"/>
                <a:sym typeface="+mn-lt"/>
              </a:rPr>
              <a:t>请输入标题内容</a:t>
            </a:r>
            <a:endParaRPr kumimoji="1" lang="en-US" altLang="zh-CN" sz="2000" b="1" dirty="0">
              <a:solidFill>
                <a:prstClr val="black"/>
              </a:solidFill>
              <a:latin typeface="仓耳青禾体-谷力 W05"/>
              <a:ea typeface="仓耳青禾体-谷力 W05"/>
              <a:cs typeface="+mn-ea"/>
              <a:sym typeface="+mn-lt"/>
            </a:endParaRPr>
          </a:p>
        </p:txBody>
      </p:sp>
      <p:sp>
        <p:nvSpPr>
          <p:cNvPr id="6" name="文本框 5"/>
          <p:cNvSpPr txBox="1"/>
          <p:nvPr/>
        </p:nvSpPr>
        <p:spPr>
          <a:xfrm>
            <a:off x="1158060" y="4640192"/>
            <a:ext cx="2839581" cy="382747"/>
          </a:xfrm>
          <a:prstGeom prst="rect">
            <a:avLst/>
          </a:prstGeom>
          <a:noFill/>
        </p:spPr>
        <p:txBody>
          <a:bodyPr wrap="square" rtlCol="0">
            <a:spAutoFit/>
          </a:bodyPr>
          <a:lstStyle/>
          <a:p>
            <a:pPr algn="ctr" defTabSz="914309">
              <a:lnSpc>
                <a:spcPct val="150000"/>
              </a:lnSpc>
            </a:pPr>
            <a:r>
              <a:rPr kumimoji="1" lang="zh-CN" altLang="en-US" sz="1400" dirty="0">
                <a:solidFill>
                  <a:prstClr val="black"/>
                </a:solidFill>
                <a:latin typeface="仓耳青禾体-谷力 W05"/>
                <a:ea typeface="仓耳青禾体-谷力 W05"/>
                <a:cs typeface="+mn-ea"/>
                <a:sym typeface="+mn-lt"/>
              </a:rPr>
              <a:t>请在此输入您需要的文字内容</a:t>
            </a:r>
            <a:r>
              <a:rPr kumimoji="1" lang="en-US" altLang="zh-CN" sz="1400" dirty="0">
                <a:solidFill>
                  <a:prstClr val="black"/>
                </a:solidFill>
                <a:latin typeface="仓耳青禾体-谷力 W05"/>
                <a:ea typeface="仓耳青禾体-谷力 W05"/>
                <a:cs typeface="+mn-ea"/>
                <a:sym typeface="+mn-lt"/>
              </a:rPr>
              <a:t>.</a:t>
            </a:r>
            <a:endParaRPr kumimoji="1" lang="zh-CN" altLang="en-US" sz="1400" dirty="0">
              <a:solidFill>
                <a:prstClr val="black"/>
              </a:solidFill>
              <a:latin typeface="仓耳青禾体-谷力 W05"/>
              <a:ea typeface="仓耳青禾体-谷力 W05"/>
              <a:cs typeface="+mn-ea"/>
              <a:sym typeface="+mn-lt"/>
            </a:endParaRPr>
          </a:p>
        </p:txBody>
      </p:sp>
      <p:sp>
        <p:nvSpPr>
          <p:cNvPr id="7" name="文本框 6"/>
          <p:cNvSpPr txBox="1"/>
          <p:nvPr/>
        </p:nvSpPr>
        <p:spPr>
          <a:xfrm>
            <a:off x="968899" y="4133042"/>
            <a:ext cx="3217902" cy="400058"/>
          </a:xfrm>
          <a:prstGeom prst="rect">
            <a:avLst/>
          </a:prstGeom>
          <a:noFill/>
        </p:spPr>
        <p:txBody>
          <a:bodyPr wrap="square" rtlCol="0">
            <a:spAutoFit/>
          </a:bodyPr>
          <a:lstStyle/>
          <a:p>
            <a:pPr algn="ctr" defTabSz="914309"/>
            <a:r>
              <a:rPr kumimoji="1" lang="zh-CN" altLang="en-US" sz="2000" b="1" dirty="0">
                <a:solidFill>
                  <a:prstClr val="black"/>
                </a:solidFill>
                <a:latin typeface="仓耳青禾体-谷力 W05"/>
                <a:ea typeface="仓耳青禾体-谷力 W05"/>
                <a:cs typeface="+mn-ea"/>
                <a:sym typeface="+mn-lt"/>
              </a:rPr>
              <a:t>请输入标题内容</a:t>
            </a:r>
            <a:endParaRPr kumimoji="1" lang="en-US" altLang="zh-CN" sz="2000" b="1" dirty="0">
              <a:solidFill>
                <a:prstClr val="black"/>
              </a:solidFill>
              <a:latin typeface="仓耳青禾体-谷力 W05"/>
              <a:ea typeface="仓耳青禾体-谷力 W05"/>
              <a:cs typeface="+mn-ea"/>
              <a:sym typeface="+mn-lt"/>
            </a:endParaRPr>
          </a:p>
        </p:txBody>
      </p:sp>
      <p:sp>
        <p:nvSpPr>
          <p:cNvPr id="8" name="文本框 7"/>
          <p:cNvSpPr txBox="1"/>
          <p:nvPr/>
        </p:nvSpPr>
        <p:spPr>
          <a:xfrm>
            <a:off x="8113655" y="2894738"/>
            <a:ext cx="2839581" cy="382747"/>
          </a:xfrm>
          <a:prstGeom prst="rect">
            <a:avLst/>
          </a:prstGeom>
          <a:noFill/>
        </p:spPr>
        <p:txBody>
          <a:bodyPr wrap="square" rtlCol="0">
            <a:spAutoFit/>
          </a:bodyPr>
          <a:lstStyle/>
          <a:p>
            <a:pPr algn="ctr" defTabSz="914309">
              <a:lnSpc>
                <a:spcPct val="150000"/>
              </a:lnSpc>
            </a:pPr>
            <a:r>
              <a:rPr kumimoji="1" lang="zh-CN" altLang="en-US" sz="1400" dirty="0">
                <a:solidFill>
                  <a:prstClr val="black"/>
                </a:solidFill>
                <a:latin typeface="仓耳青禾体-谷力 W05"/>
                <a:ea typeface="仓耳青禾体-谷力 W05"/>
                <a:cs typeface="+mn-ea"/>
                <a:sym typeface="+mn-lt"/>
              </a:rPr>
              <a:t>请在此输入您需要的文字内容</a:t>
            </a:r>
            <a:r>
              <a:rPr kumimoji="1" lang="en-US" altLang="zh-CN" sz="1400" dirty="0">
                <a:solidFill>
                  <a:prstClr val="black"/>
                </a:solidFill>
                <a:latin typeface="仓耳青禾体-谷力 W05"/>
                <a:ea typeface="仓耳青禾体-谷力 W05"/>
                <a:cs typeface="+mn-ea"/>
                <a:sym typeface="+mn-lt"/>
              </a:rPr>
              <a:t>.</a:t>
            </a:r>
            <a:endParaRPr kumimoji="1" lang="zh-CN" altLang="en-US" sz="1400" dirty="0">
              <a:solidFill>
                <a:prstClr val="black"/>
              </a:solidFill>
              <a:latin typeface="仓耳青禾体-谷力 W05"/>
              <a:ea typeface="仓耳青禾体-谷力 W05"/>
              <a:cs typeface="+mn-ea"/>
              <a:sym typeface="+mn-lt"/>
            </a:endParaRPr>
          </a:p>
        </p:txBody>
      </p:sp>
      <p:sp>
        <p:nvSpPr>
          <p:cNvPr id="9" name="文本框 8"/>
          <p:cNvSpPr txBox="1"/>
          <p:nvPr/>
        </p:nvSpPr>
        <p:spPr>
          <a:xfrm>
            <a:off x="7924494" y="2312229"/>
            <a:ext cx="3217902" cy="400058"/>
          </a:xfrm>
          <a:prstGeom prst="rect">
            <a:avLst/>
          </a:prstGeom>
          <a:noFill/>
        </p:spPr>
        <p:txBody>
          <a:bodyPr wrap="square" rtlCol="0">
            <a:spAutoFit/>
          </a:bodyPr>
          <a:lstStyle/>
          <a:p>
            <a:pPr algn="ctr" defTabSz="914309"/>
            <a:r>
              <a:rPr kumimoji="1" lang="zh-CN" altLang="en-US" sz="2000" b="1" dirty="0">
                <a:solidFill>
                  <a:prstClr val="black"/>
                </a:solidFill>
                <a:latin typeface="仓耳青禾体-谷力 W05"/>
                <a:ea typeface="仓耳青禾体-谷力 W05"/>
                <a:cs typeface="+mn-ea"/>
                <a:sym typeface="+mn-lt"/>
              </a:rPr>
              <a:t>请输入标题内容</a:t>
            </a:r>
            <a:endParaRPr kumimoji="1" lang="en-US" altLang="zh-CN" sz="2000" b="1" dirty="0">
              <a:solidFill>
                <a:prstClr val="black"/>
              </a:solidFill>
              <a:latin typeface="仓耳青禾体-谷力 W05"/>
              <a:ea typeface="仓耳青禾体-谷力 W05"/>
              <a:cs typeface="+mn-ea"/>
              <a:sym typeface="+mn-lt"/>
            </a:endParaRPr>
          </a:p>
        </p:txBody>
      </p:sp>
      <p:sp>
        <p:nvSpPr>
          <p:cNvPr id="11" name="文本框 10"/>
          <p:cNvSpPr txBox="1"/>
          <p:nvPr/>
        </p:nvSpPr>
        <p:spPr>
          <a:xfrm>
            <a:off x="8219805" y="4524362"/>
            <a:ext cx="2839581" cy="382747"/>
          </a:xfrm>
          <a:prstGeom prst="rect">
            <a:avLst/>
          </a:prstGeom>
          <a:noFill/>
        </p:spPr>
        <p:txBody>
          <a:bodyPr wrap="square" rtlCol="0">
            <a:spAutoFit/>
          </a:bodyPr>
          <a:lstStyle/>
          <a:p>
            <a:pPr algn="ctr" defTabSz="914309">
              <a:lnSpc>
                <a:spcPct val="150000"/>
              </a:lnSpc>
            </a:pPr>
            <a:r>
              <a:rPr kumimoji="1" lang="zh-CN" altLang="en-US" sz="1400" dirty="0">
                <a:solidFill>
                  <a:prstClr val="black"/>
                </a:solidFill>
                <a:latin typeface="仓耳青禾体-谷力 W05"/>
                <a:ea typeface="仓耳青禾体-谷力 W05"/>
                <a:cs typeface="+mn-ea"/>
                <a:sym typeface="+mn-lt"/>
              </a:rPr>
              <a:t>请在此输入您需要的文字内容</a:t>
            </a:r>
            <a:r>
              <a:rPr kumimoji="1" lang="en-US" altLang="zh-CN" sz="1400" dirty="0">
                <a:solidFill>
                  <a:prstClr val="black"/>
                </a:solidFill>
                <a:latin typeface="仓耳青禾体-谷力 W05"/>
                <a:ea typeface="仓耳青禾体-谷力 W05"/>
                <a:cs typeface="+mn-ea"/>
                <a:sym typeface="+mn-lt"/>
              </a:rPr>
              <a:t>.</a:t>
            </a:r>
            <a:endParaRPr kumimoji="1" lang="zh-CN" altLang="en-US" sz="1400" dirty="0">
              <a:solidFill>
                <a:prstClr val="black"/>
              </a:solidFill>
              <a:latin typeface="仓耳青禾体-谷力 W05"/>
              <a:ea typeface="仓耳青禾体-谷力 W05"/>
              <a:cs typeface="+mn-ea"/>
              <a:sym typeface="+mn-lt"/>
            </a:endParaRPr>
          </a:p>
        </p:txBody>
      </p:sp>
      <p:sp>
        <p:nvSpPr>
          <p:cNvPr id="12" name="文本框 11"/>
          <p:cNvSpPr txBox="1"/>
          <p:nvPr/>
        </p:nvSpPr>
        <p:spPr>
          <a:xfrm>
            <a:off x="7924494" y="4046996"/>
            <a:ext cx="3217902" cy="400058"/>
          </a:xfrm>
          <a:prstGeom prst="rect">
            <a:avLst/>
          </a:prstGeom>
          <a:noFill/>
        </p:spPr>
        <p:txBody>
          <a:bodyPr wrap="square" rtlCol="0">
            <a:spAutoFit/>
          </a:bodyPr>
          <a:lstStyle/>
          <a:p>
            <a:pPr algn="ctr" defTabSz="914309"/>
            <a:r>
              <a:rPr kumimoji="1" lang="zh-CN" altLang="en-US" sz="2000" b="1" dirty="0">
                <a:solidFill>
                  <a:prstClr val="black"/>
                </a:solidFill>
                <a:latin typeface="仓耳青禾体-谷力 W05"/>
                <a:ea typeface="仓耳青禾体-谷力 W05"/>
                <a:cs typeface="+mn-ea"/>
                <a:sym typeface="+mn-lt"/>
              </a:rPr>
              <a:t>请输入标题内容</a:t>
            </a:r>
            <a:endParaRPr kumimoji="1" lang="en-US" altLang="zh-CN" sz="2000" b="1" dirty="0">
              <a:solidFill>
                <a:prstClr val="black"/>
              </a:solidFill>
              <a:latin typeface="仓耳青禾体-谷力 W05"/>
              <a:ea typeface="仓耳青禾体-谷力 W05"/>
              <a:cs typeface="+mn-ea"/>
              <a:sym typeface="+mn-lt"/>
            </a:endParaRPr>
          </a:p>
        </p:txBody>
      </p:sp>
      <p:grpSp>
        <p:nvGrpSpPr>
          <p:cNvPr id="27" name="组合 26"/>
          <p:cNvGrpSpPr/>
          <p:nvPr/>
        </p:nvGrpSpPr>
        <p:grpSpPr>
          <a:xfrm>
            <a:off x="515809" y="386076"/>
            <a:ext cx="3243807" cy="777617"/>
            <a:chOff x="246153" y="98123"/>
            <a:chExt cx="3244229" cy="777718"/>
          </a:xfrm>
        </p:grpSpPr>
        <p:pic>
          <p:nvPicPr>
            <p:cNvPr id="28" name="图片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6153" y="98123"/>
              <a:ext cx="787063" cy="777718"/>
            </a:xfrm>
            <a:prstGeom prst="rect">
              <a:avLst/>
            </a:prstGeom>
          </p:spPr>
        </p:pic>
        <p:sp>
          <p:nvSpPr>
            <p:cNvPr id="30" name="文本框 21"/>
            <p:cNvSpPr txBox="1"/>
            <p:nvPr/>
          </p:nvSpPr>
          <p:spPr>
            <a:xfrm>
              <a:off x="1095175" y="169442"/>
              <a:ext cx="2395207" cy="461665"/>
            </a:xfrm>
            <a:prstGeom prst="rect">
              <a:avLst/>
            </a:prstGeom>
            <a:noFill/>
          </p:spPr>
          <p:txBody>
            <a:bodyPr wrap="none" rtlCol="0">
              <a:spAutoFit/>
              <a:scene3d>
                <a:camera prst="orthographicFront"/>
                <a:lightRig rig="threePt" dir="t"/>
              </a:scene3d>
              <a:sp3d contourW="12700"/>
            </a:bodyPr>
            <a:lstStyle/>
            <a:p>
              <a:pPr defTabSz="914309"/>
              <a:r>
                <a:rPr lang="zh-CN" altLang="en-US" sz="2400" b="1" dirty="0">
                  <a:solidFill>
                    <a:srgbClr val="4E3B30">
                      <a:lumMod val="50000"/>
                    </a:srgbClr>
                  </a:solidFill>
                  <a:latin typeface="仓耳青禾体-谷力 W05"/>
                  <a:ea typeface="仓耳青禾体-谷力 W05"/>
                  <a:cs typeface="+mn-ea"/>
                  <a:sym typeface="+mn-lt"/>
                </a:rPr>
                <a:t>请输入标题内容</a:t>
              </a:r>
            </a:p>
          </p:txBody>
        </p:sp>
      </p:grpSp>
      <p:pic>
        <p:nvPicPr>
          <p:cNvPr id="39" name="图片 38" descr="jlhlk.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52609" y="394056"/>
            <a:ext cx="7637804" cy="886350"/>
          </a:xfrm>
          <a:prstGeom prst="rect">
            <a:avLst/>
          </a:prstGeom>
        </p:spPr>
      </p:pic>
      <p:pic>
        <p:nvPicPr>
          <p:cNvPr id="40" name="图片 39" descr="188784a2_E169701_2cf7d8e8.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V="1">
            <a:off x="7449415" y="5022939"/>
            <a:ext cx="4740997" cy="2078198"/>
          </a:xfrm>
          <a:prstGeom prst="rect">
            <a:avLst/>
          </a:prstGeom>
        </p:spPr>
      </p:pic>
      <p:pic>
        <p:nvPicPr>
          <p:cNvPr id="41" name="图片 40" descr="188784a2_E169701_2cf7d8e8.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flipV="1">
            <a:off x="-61919" y="4907109"/>
            <a:ext cx="5340055" cy="2078198"/>
          </a:xfrm>
          <a:prstGeom prst="rect">
            <a:avLst/>
          </a:prstGeom>
        </p:spPr>
      </p:pic>
      <p:grpSp>
        <p:nvGrpSpPr>
          <p:cNvPr id="75" name="组合 74"/>
          <p:cNvGrpSpPr/>
          <p:nvPr/>
        </p:nvGrpSpPr>
        <p:grpSpPr>
          <a:xfrm>
            <a:off x="4166258" y="1506590"/>
            <a:ext cx="2226443" cy="2074046"/>
            <a:chOff x="4166800" y="1505546"/>
            <a:chExt cx="2226733" cy="2074316"/>
          </a:xfrm>
        </p:grpSpPr>
        <p:sp>
          <p:nvSpPr>
            <p:cNvPr id="36" name="泪滴形 35"/>
            <p:cNvSpPr/>
            <p:nvPr/>
          </p:nvSpPr>
          <p:spPr>
            <a:xfrm rot="14105548">
              <a:off x="4306370" y="1492699"/>
              <a:ext cx="2074316" cy="2100010"/>
            </a:xfrm>
            <a:prstGeom prst="teardrop">
              <a:avLst/>
            </a:prstGeom>
            <a:solidFill>
              <a:srgbClr val="33947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zh-CN" altLang="en-US" sz="1800">
                <a:solidFill>
                  <a:prstClr val="white"/>
                </a:solidFill>
                <a:latin typeface="仓耳青禾体-谷力 W05"/>
                <a:ea typeface="仓耳青禾体-谷力 W05"/>
                <a:cs typeface="+mn-ea"/>
                <a:sym typeface="+mn-lt"/>
              </a:endParaRPr>
            </a:p>
          </p:txBody>
        </p:sp>
        <p:sp>
          <p:nvSpPr>
            <p:cNvPr id="18" name="Oval 71"/>
            <p:cNvSpPr/>
            <p:nvPr/>
          </p:nvSpPr>
          <p:spPr bwMode="auto">
            <a:xfrm>
              <a:off x="4166800" y="2218265"/>
              <a:ext cx="386402" cy="386402"/>
            </a:xfrm>
            <a:prstGeom prst="ellipse">
              <a:avLst/>
            </a:prstGeom>
            <a:solidFill>
              <a:srgbClr val="2B272E"/>
            </a:solidFill>
            <a:ln w="28575">
              <a:solidFill>
                <a:schemeClr val="bg1"/>
              </a:solidFill>
              <a:round/>
            </a:ln>
          </p:spPr>
          <p:txBody>
            <a:bodyPr vert="horz" wrap="none" lIns="121904" tIns="60952" rIns="121904" bIns="60952" anchor="ctr" anchorCtr="1" compatLnSpc="1">
              <a:normAutofit fontScale="57500" lnSpcReduction="20000"/>
            </a:bodyPr>
            <a:lstStyle/>
            <a:p>
              <a:pPr algn="ctr" defTabSz="914309"/>
              <a:r>
                <a:rPr lang="en-US" sz="2135" dirty="0">
                  <a:solidFill>
                    <a:prstClr val="white"/>
                  </a:solidFill>
                  <a:latin typeface="仓耳青禾体-谷力 W05"/>
                  <a:ea typeface="仓耳青禾体-谷力 W05"/>
                  <a:cs typeface="+mn-ea"/>
                  <a:sym typeface="+mn-lt"/>
                </a:rPr>
                <a:t>01</a:t>
              </a:r>
            </a:p>
          </p:txBody>
        </p:sp>
        <p:grpSp>
          <p:nvGrpSpPr>
            <p:cNvPr id="47" name="组合 46"/>
            <p:cNvGrpSpPr/>
            <p:nvPr/>
          </p:nvGrpSpPr>
          <p:grpSpPr>
            <a:xfrm>
              <a:off x="4845984" y="2218265"/>
              <a:ext cx="989529" cy="604527"/>
              <a:chOff x="5233989" y="1682751"/>
              <a:chExt cx="542925" cy="311150"/>
            </a:xfrm>
          </p:grpSpPr>
          <p:sp>
            <p:nvSpPr>
              <p:cNvPr id="42" name="Oval 63"/>
              <p:cNvSpPr>
                <a:spLocks noChangeArrowheads="1"/>
              </p:cNvSpPr>
              <p:nvPr/>
            </p:nvSpPr>
            <p:spPr bwMode="auto">
              <a:xfrm>
                <a:off x="5367339" y="1690689"/>
                <a:ext cx="287338" cy="292100"/>
              </a:xfrm>
              <a:prstGeom prst="ellipse">
                <a:avLst/>
              </a:prstGeom>
              <a:noFill/>
              <a:ln w="222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43" name="Oval 64"/>
              <p:cNvSpPr>
                <a:spLocks noChangeArrowheads="1"/>
              </p:cNvSpPr>
              <p:nvPr/>
            </p:nvSpPr>
            <p:spPr bwMode="auto">
              <a:xfrm>
                <a:off x="5451476" y="1779589"/>
                <a:ext cx="119063" cy="117475"/>
              </a:xfrm>
              <a:prstGeom prst="ellipse">
                <a:avLst/>
              </a:prstGeom>
              <a:noFill/>
              <a:ln w="222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44" name="Freeform 65"/>
              <p:cNvSpPr>
                <a:spLocks/>
              </p:cNvSpPr>
              <p:nvPr/>
            </p:nvSpPr>
            <p:spPr bwMode="auto">
              <a:xfrm>
                <a:off x="5233989" y="1682751"/>
                <a:ext cx="104775" cy="112713"/>
              </a:xfrm>
              <a:custGeom>
                <a:avLst/>
                <a:gdLst>
                  <a:gd name="T0" fmla="*/ 37 w 37"/>
                  <a:gd name="T1" fmla="*/ 0 h 40"/>
                  <a:gd name="T2" fmla="*/ 37 w 37"/>
                  <a:gd name="T3" fmla="*/ 25 h 40"/>
                  <a:gd name="T4" fmla="*/ 21 w 37"/>
                  <a:gd name="T5" fmla="*/ 40 h 40"/>
                  <a:gd name="T6" fmla="*/ 16 w 37"/>
                  <a:gd name="T7" fmla="*/ 40 h 40"/>
                  <a:gd name="T8" fmla="*/ 0 w 37"/>
                  <a:gd name="T9" fmla="*/ 25 h 40"/>
                  <a:gd name="T10" fmla="*/ 0 w 37"/>
                  <a:gd name="T11" fmla="*/ 0 h 40"/>
                </a:gdLst>
                <a:ahLst/>
                <a:cxnLst>
                  <a:cxn ang="0">
                    <a:pos x="T0" y="T1"/>
                  </a:cxn>
                  <a:cxn ang="0">
                    <a:pos x="T2" y="T3"/>
                  </a:cxn>
                  <a:cxn ang="0">
                    <a:pos x="T4" y="T5"/>
                  </a:cxn>
                  <a:cxn ang="0">
                    <a:pos x="T6" y="T7"/>
                  </a:cxn>
                  <a:cxn ang="0">
                    <a:pos x="T8" y="T9"/>
                  </a:cxn>
                  <a:cxn ang="0">
                    <a:pos x="T10" y="T11"/>
                  </a:cxn>
                </a:cxnLst>
                <a:rect l="0" t="0" r="r" b="b"/>
                <a:pathLst>
                  <a:path w="37" h="40">
                    <a:moveTo>
                      <a:pt x="37" y="0"/>
                    </a:moveTo>
                    <a:cubicBezTo>
                      <a:pt x="37" y="25"/>
                      <a:pt x="37" y="25"/>
                      <a:pt x="37" y="25"/>
                    </a:cubicBezTo>
                    <a:cubicBezTo>
                      <a:pt x="37" y="33"/>
                      <a:pt x="30" y="40"/>
                      <a:pt x="21" y="40"/>
                    </a:cubicBezTo>
                    <a:cubicBezTo>
                      <a:pt x="16" y="40"/>
                      <a:pt x="16" y="40"/>
                      <a:pt x="16" y="40"/>
                    </a:cubicBezTo>
                    <a:cubicBezTo>
                      <a:pt x="7" y="40"/>
                      <a:pt x="0" y="33"/>
                      <a:pt x="0" y="25"/>
                    </a:cubicBezTo>
                    <a:cubicBezTo>
                      <a:pt x="0" y="0"/>
                      <a:pt x="0" y="0"/>
                      <a:pt x="0" y="0"/>
                    </a:cubicBezTo>
                  </a:path>
                </a:pathLst>
              </a:custGeom>
              <a:noFill/>
              <a:ln w="222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45" name="Line 66"/>
              <p:cNvSpPr>
                <a:spLocks noChangeShapeType="1"/>
              </p:cNvSpPr>
              <p:nvPr/>
            </p:nvSpPr>
            <p:spPr bwMode="auto">
              <a:xfrm>
                <a:off x="5284789" y="1682751"/>
                <a:ext cx="0" cy="311150"/>
              </a:xfrm>
              <a:prstGeom prst="line">
                <a:avLst/>
              </a:prstGeom>
              <a:noFill/>
              <a:ln w="22225" cap="rnd">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46" name="Freeform 67"/>
              <p:cNvSpPr>
                <a:spLocks/>
              </p:cNvSpPr>
              <p:nvPr/>
            </p:nvSpPr>
            <p:spPr bwMode="auto">
              <a:xfrm>
                <a:off x="5697539" y="1682751"/>
                <a:ext cx="79375" cy="311150"/>
              </a:xfrm>
              <a:custGeom>
                <a:avLst/>
                <a:gdLst>
                  <a:gd name="T0" fmla="*/ 28 w 28"/>
                  <a:gd name="T1" fmla="*/ 110 h 110"/>
                  <a:gd name="T2" fmla="*/ 28 w 28"/>
                  <a:gd name="T3" fmla="*/ 0 h 110"/>
                  <a:gd name="T4" fmla="*/ 5 w 28"/>
                  <a:gd name="T5" fmla="*/ 66 h 110"/>
                  <a:gd name="T6" fmla="*/ 28 w 28"/>
                  <a:gd name="T7" fmla="*/ 67 h 110"/>
                </a:gdLst>
                <a:ahLst/>
                <a:cxnLst>
                  <a:cxn ang="0">
                    <a:pos x="T0" y="T1"/>
                  </a:cxn>
                  <a:cxn ang="0">
                    <a:pos x="T2" y="T3"/>
                  </a:cxn>
                  <a:cxn ang="0">
                    <a:pos x="T4" y="T5"/>
                  </a:cxn>
                  <a:cxn ang="0">
                    <a:pos x="T6" y="T7"/>
                  </a:cxn>
                </a:cxnLst>
                <a:rect l="0" t="0" r="r" b="b"/>
                <a:pathLst>
                  <a:path w="28" h="110">
                    <a:moveTo>
                      <a:pt x="28" y="110"/>
                    </a:moveTo>
                    <a:cubicBezTo>
                      <a:pt x="28" y="0"/>
                      <a:pt x="28" y="0"/>
                      <a:pt x="28" y="0"/>
                    </a:cubicBezTo>
                    <a:cubicBezTo>
                      <a:pt x="28" y="0"/>
                      <a:pt x="0" y="8"/>
                      <a:pt x="5" y="66"/>
                    </a:cubicBezTo>
                    <a:cubicBezTo>
                      <a:pt x="28" y="67"/>
                      <a:pt x="28" y="67"/>
                      <a:pt x="28" y="67"/>
                    </a:cubicBezTo>
                  </a:path>
                </a:pathLst>
              </a:custGeom>
              <a:noFill/>
              <a:ln w="222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grpSp>
      </p:grpSp>
      <p:grpSp>
        <p:nvGrpSpPr>
          <p:cNvPr id="76" name="组合 75"/>
          <p:cNvGrpSpPr/>
          <p:nvPr/>
        </p:nvGrpSpPr>
        <p:grpSpPr>
          <a:xfrm>
            <a:off x="6217727" y="1988770"/>
            <a:ext cx="1899943" cy="1757689"/>
            <a:chOff x="6218537" y="1987788"/>
            <a:chExt cx="1900190" cy="1757918"/>
          </a:xfrm>
        </p:grpSpPr>
        <p:sp>
          <p:nvSpPr>
            <p:cNvPr id="35" name="泪滴形 34"/>
            <p:cNvSpPr/>
            <p:nvPr/>
          </p:nvSpPr>
          <p:spPr>
            <a:xfrm rot="1815607">
              <a:off x="6218537" y="1987788"/>
              <a:ext cx="1797720" cy="1757918"/>
            </a:xfrm>
            <a:prstGeom prst="teardrop">
              <a:avLst/>
            </a:prstGeom>
            <a:solidFill>
              <a:srgbClr val="33947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zh-CN" altLang="en-US" sz="1800">
                <a:solidFill>
                  <a:prstClr val="white"/>
                </a:solidFill>
                <a:latin typeface="仓耳青禾体-谷力 W05"/>
                <a:ea typeface="仓耳青禾体-谷力 W05"/>
                <a:cs typeface="+mn-ea"/>
                <a:sym typeface="+mn-lt"/>
              </a:endParaRPr>
            </a:p>
          </p:txBody>
        </p:sp>
        <p:sp>
          <p:nvSpPr>
            <p:cNvPr id="19" name="Oval 72"/>
            <p:cNvSpPr/>
            <p:nvPr/>
          </p:nvSpPr>
          <p:spPr bwMode="auto">
            <a:xfrm>
              <a:off x="7732325" y="2507472"/>
              <a:ext cx="386402" cy="386402"/>
            </a:xfrm>
            <a:prstGeom prst="ellipse">
              <a:avLst/>
            </a:prstGeom>
            <a:solidFill>
              <a:schemeClr val="tx1">
                <a:lumMod val="75000"/>
                <a:lumOff val="25000"/>
              </a:schemeClr>
            </a:solidFill>
            <a:ln w="28575">
              <a:solidFill>
                <a:schemeClr val="bg1"/>
              </a:solidFill>
              <a:round/>
            </a:ln>
          </p:spPr>
          <p:txBody>
            <a:bodyPr vert="horz" wrap="none" lIns="121904" tIns="60952" rIns="121904" bIns="60952" anchor="ctr" anchorCtr="1" compatLnSpc="1">
              <a:normAutofit fontScale="57500" lnSpcReduction="20000"/>
            </a:bodyPr>
            <a:lstStyle/>
            <a:p>
              <a:pPr algn="ctr" defTabSz="914309"/>
              <a:r>
                <a:rPr lang="en-US" sz="2135" dirty="0">
                  <a:solidFill>
                    <a:prstClr val="white"/>
                  </a:solidFill>
                  <a:latin typeface="仓耳青禾体-谷力 W05"/>
                  <a:ea typeface="仓耳青禾体-谷力 W05"/>
                  <a:cs typeface="+mn-ea"/>
                  <a:sym typeface="+mn-lt"/>
                </a:rPr>
                <a:t>02</a:t>
              </a:r>
            </a:p>
          </p:txBody>
        </p:sp>
        <p:grpSp>
          <p:nvGrpSpPr>
            <p:cNvPr id="54" name="组合 53"/>
            <p:cNvGrpSpPr/>
            <p:nvPr/>
          </p:nvGrpSpPr>
          <p:grpSpPr>
            <a:xfrm>
              <a:off x="6752998" y="2458097"/>
              <a:ext cx="786126" cy="729390"/>
              <a:chOff x="8688389" y="4822825"/>
              <a:chExt cx="501650" cy="525462"/>
            </a:xfrm>
          </p:grpSpPr>
          <p:sp>
            <p:nvSpPr>
              <p:cNvPr id="48" name="Freeform 248"/>
              <p:cNvSpPr>
                <a:spLocks/>
              </p:cNvSpPr>
              <p:nvPr/>
            </p:nvSpPr>
            <p:spPr bwMode="auto">
              <a:xfrm>
                <a:off x="8688389" y="5027612"/>
                <a:ext cx="501650" cy="320675"/>
              </a:xfrm>
              <a:custGeom>
                <a:avLst/>
                <a:gdLst>
                  <a:gd name="T0" fmla="*/ 316 w 316"/>
                  <a:gd name="T1" fmla="*/ 0 h 202"/>
                  <a:gd name="T2" fmla="*/ 0 w 316"/>
                  <a:gd name="T3" fmla="*/ 92 h 202"/>
                  <a:gd name="T4" fmla="*/ 0 w 316"/>
                  <a:gd name="T5" fmla="*/ 202 h 202"/>
                  <a:gd name="T6" fmla="*/ 316 w 316"/>
                  <a:gd name="T7" fmla="*/ 119 h 202"/>
                  <a:gd name="T8" fmla="*/ 316 w 316"/>
                  <a:gd name="T9" fmla="*/ 0 h 202"/>
                </a:gdLst>
                <a:ahLst/>
                <a:cxnLst>
                  <a:cxn ang="0">
                    <a:pos x="T0" y="T1"/>
                  </a:cxn>
                  <a:cxn ang="0">
                    <a:pos x="T2" y="T3"/>
                  </a:cxn>
                  <a:cxn ang="0">
                    <a:pos x="T4" y="T5"/>
                  </a:cxn>
                  <a:cxn ang="0">
                    <a:pos x="T6" y="T7"/>
                  </a:cxn>
                  <a:cxn ang="0">
                    <a:pos x="T8" y="T9"/>
                  </a:cxn>
                </a:cxnLst>
                <a:rect l="0" t="0" r="r" b="b"/>
                <a:pathLst>
                  <a:path w="316" h="202">
                    <a:moveTo>
                      <a:pt x="316" y="0"/>
                    </a:moveTo>
                    <a:lnTo>
                      <a:pt x="0" y="92"/>
                    </a:lnTo>
                    <a:lnTo>
                      <a:pt x="0" y="202"/>
                    </a:lnTo>
                    <a:lnTo>
                      <a:pt x="316" y="119"/>
                    </a:lnTo>
                    <a:lnTo>
                      <a:pt x="316" y="0"/>
                    </a:lnTo>
                    <a:close/>
                  </a:path>
                </a:pathLst>
              </a:custGeom>
              <a:noFill/>
              <a:ln w="22225"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49" name="Freeform 249"/>
              <p:cNvSpPr>
                <a:spLocks/>
              </p:cNvSpPr>
              <p:nvPr/>
            </p:nvSpPr>
            <p:spPr bwMode="auto">
              <a:xfrm>
                <a:off x="8929689" y="4967287"/>
                <a:ext cx="260350" cy="60325"/>
              </a:xfrm>
              <a:custGeom>
                <a:avLst/>
                <a:gdLst>
                  <a:gd name="T0" fmla="*/ 0 w 95"/>
                  <a:gd name="T1" fmla="*/ 0 h 22"/>
                  <a:gd name="T2" fmla="*/ 95 w 95"/>
                  <a:gd name="T3" fmla="*/ 22 h 22"/>
                </a:gdLst>
                <a:ahLst/>
                <a:cxnLst>
                  <a:cxn ang="0">
                    <a:pos x="T0" y="T1"/>
                  </a:cxn>
                  <a:cxn ang="0">
                    <a:pos x="T2" y="T3"/>
                  </a:cxn>
                </a:cxnLst>
                <a:rect l="0" t="0" r="r" b="b"/>
                <a:pathLst>
                  <a:path w="95" h="22">
                    <a:moveTo>
                      <a:pt x="0" y="0"/>
                    </a:moveTo>
                    <a:cubicBezTo>
                      <a:pt x="33" y="2"/>
                      <a:pt x="70" y="8"/>
                      <a:pt x="95" y="22"/>
                    </a:cubicBezTo>
                  </a:path>
                </a:pathLst>
              </a:custGeom>
              <a:noFill/>
              <a:ln w="22225"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50" name="Freeform 250"/>
              <p:cNvSpPr>
                <a:spLocks/>
              </p:cNvSpPr>
              <p:nvPr/>
            </p:nvSpPr>
            <p:spPr bwMode="auto">
              <a:xfrm>
                <a:off x="8688389" y="4962525"/>
                <a:ext cx="104775" cy="204787"/>
              </a:xfrm>
              <a:custGeom>
                <a:avLst/>
                <a:gdLst>
                  <a:gd name="T0" fmla="*/ 0 w 38"/>
                  <a:gd name="T1" fmla="*/ 75 h 75"/>
                  <a:gd name="T2" fmla="*/ 8 w 38"/>
                  <a:gd name="T3" fmla="*/ 1 h 75"/>
                  <a:gd name="T4" fmla="*/ 38 w 38"/>
                  <a:gd name="T5" fmla="*/ 0 h 75"/>
                </a:gdLst>
                <a:ahLst/>
                <a:cxnLst>
                  <a:cxn ang="0">
                    <a:pos x="T0" y="T1"/>
                  </a:cxn>
                  <a:cxn ang="0">
                    <a:pos x="T2" y="T3"/>
                  </a:cxn>
                  <a:cxn ang="0">
                    <a:pos x="T4" y="T5"/>
                  </a:cxn>
                </a:cxnLst>
                <a:rect l="0" t="0" r="r" b="b"/>
                <a:pathLst>
                  <a:path w="38" h="75">
                    <a:moveTo>
                      <a:pt x="0" y="75"/>
                    </a:moveTo>
                    <a:cubicBezTo>
                      <a:pt x="8" y="1"/>
                      <a:pt x="8" y="1"/>
                      <a:pt x="8" y="1"/>
                    </a:cubicBezTo>
                    <a:cubicBezTo>
                      <a:pt x="8" y="1"/>
                      <a:pt x="20" y="0"/>
                      <a:pt x="38" y="0"/>
                    </a:cubicBezTo>
                  </a:path>
                </a:pathLst>
              </a:custGeom>
              <a:noFill/>
              <a:ln w="22225"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51" name="Freeform 251"/>
              <p:cNvSpPr>
                <a:spLocks/>
              </p:cNvSpPr>
              <p:nvPr/>
            </p:nvSpPr>
            <p:spPr bwMode="auto">
              <a:xfrm>
                <a:off x="8688389" y="5091112"/>
                <a:ext cx="501650" cy="163512"/>
              </a:xfrm>
              <a:custGeom>
                <a:avLst/>
                <a:gdLst>
                  <a:gd name="T0" fmla="*/ 183 w 183"/>
                  <a:gd name="T1" fmla="*/ 0 h 60"/>
                  <a:gd name="T2" fmla="*/ 173 w 183"/>
                  <a:gd name="T3" fmla="*/ 13 h 60"/>
                  <a:gd name="T4" fmla="*/ 147 w 183"/>
                  <a:gd name="T5" fmla="*/ 17 h 60"/>
                  <a:gd name="T6" fmla="*/ 104 w 183"/>
                  <a:gd name="T7" fmla="*/ 40 h 60"/>
                  <a:gd name="T8" fmla="*/ 42 w 183"/>
                  <a:gd name="T9" fmla="*/ 44 h 60"/>
                  <a:gd name="T10" fmla="*/ 0 w 183"/>
                  <a:gd name="T11" fmla="*/ 60 h 60"/>
                </a:gdLst>
                <a:ahLst/>
                <a:cxnLst>
                  <a:cxn ang="0">
                    <a:pos x="T0" y="T1"/>
                  </a:cxn>
                  <a:cxn ang="0">
                    <a:pos x="T2" y="T3"/>
                  </a:cxn>
                  <a:cxn ang="0">
                    <a:pos x="T4" y="T5"/>
                  </a:cxn>
                  <a:cxn ang="0">
                    <a:pos x="T6" y="T7"/>
                  </a:cxn>
                  <a:cxn ang="0">
                    <a:pos x="T8" y="T9"/>
                  </a:cxn>
                  <a:cxn ang="0">
                    <a:pos x="T10" y="T11"/>
                  </a:cxn>
                </a:cxnLst>
                <a:rect l="0" t="0" r="r" b="b"/>
                <a:pathLst>
                  <a:path w="183" h="60">
                    <a:moveTo>
                      <a:pt x="183" y="0"/>
                    </a:moveTo>
                    <a:cubicBezTo>
                      <a:pt x="182" y="4"/>
                      <a:pt x="178" y="10"/>
                      <a:pt x="173" y="13"/>
                    </a:cubicBezTo>
                    <a:cubicBezTo>
                      <a:pt x="166" y="17"/>
                      <a:pt x="157" y="17"/>
                      <a:pt x="147" y="17"/>
                    </a:cubicBezTo>
                    <a:cubicBezTo>
                      <a:pt x="119" y="19"/>
                      <a:pt x="122" y="32"/>
                      <a:pt x="104" y="40"/>
                    </a:cubicBezTo>
                    <a:cubicBezTo>
                      <a:pt x="86" y="46"/>
                      <a:pt x="62" y="42"/>
                      <a:pt x="42" y="44"/>
                    </a:cubicBezTo>
                    <a:cubicBezTo>
                      <a:pt x="24" y="46"/>
                      <a:pt x="6" y="51"/>
                      <a:pt x="0" y="60"/>
                    </a:cubicBezTo>
                  </a:path>
                </a:pathLst>
              </a:custGeom>
              <a:noFill/>
              <a:ln w="222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52" name="Oval 252"/>
              <p:cNvSpPr>
                <a:spLocks noChangeArrowheads="1"/>
              </p:cNvSpPr>
              <p:nvPr/>
            </p:nvSpPr>
            <p:spPr bwMode="auto">
              <a:xfrm>
                <a:off x="8782051" y="4935537"/>
                <a:ext cx="155575" cy="147637"/>
              </a:xfrm>
              <a:prstGeom prst="ellipse">
                <a:avLst/>
              </a:prstGeom>
              <a:noFill/>
              <a:ln w="222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53" name="Freeform 253"/>
              <p:cNvSpPr>
                <a:spLocks/>
              </p:cNvSpPr>
              <p:nvPr/>
            </p:nvSpPr>
            <p:spPr bwMode="auto">
              <a:xfrm>
                <a:off x="8858251" y="4822825"/>
                <a:ext cx="46038" cy="104775"/>
              </a:xfrm>
              <a:custGeom>
                <a:avLst/>
                <a:gdLst>
                  <a:gd name="T0" fmla="*/ 1 w 17"/>
                  <a:gd name="T1" fmla="*/ 38 h 38"/>
                  <a:gd name="T2" fmla="*/ 17 w 17"/>
                  <a:gd name="T3" fmla="*/ 0 h 38"/>
                </a:gdLst>
                <a:ahLst/>
                <a:cxnLst>
                  <a:cxn ang="0">
                    <a:pos x="T0" y="T1"/>
                  </a:cxn>
                  <a:cxn ang="0">
                    <a:pos x="T2" y="T3"/>
                  </a:cxn>
                </a:cxnLst>
                <a:rect l="0" t="0" r="r" b="b"/>
                <a:pathLst>
                  <a:path w="17" h="38">
                    <a:moveTo>
                      <a:pt x="1" y="38"/>
                    </a:moveTo>
                    <a:cubicBezTo>
                      <a:pt x="1" y="38"/>
                      <a:pt x="0" y="9"/>
                      <a:pt x="17" y="0"/>
                    </a:cubicBezTo>
                  </a:path>
                </a:pathLst>
              </a:custGeom>
              <a:noFill/>
              <a:ln w="222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grpSp>
      </p:grpSp>
      <p:grpSp>
        <p:nvGrpSpPr>
          <p:cNvPr id="77" name="组合 76"/>
          <p:cNvGrpSpPr/>
          <p:nvPr/>
        </p:nvGrpSpPr>
        <p:grpSpPr>
          <a:xfrm>
            <a:off x="4166256" y="3521728"/>
            <a:ext cx="1795942" cy="1757689"/>
            <a:chOff x="4166799" y="3520946"/>
            <a:chExt cx="1796176" cy="1757918"/>
          </a:xfrm>
        </p:grpSpPr>
        <p:sp>
          <p:nvSpPr>
            <p:cNvPr id="34" name="泪滴形 33"/>
            <p:cNvSpPr/>
            <p:nvPr/>
          </p:nvSpPr>
          <p:spPr>
            <a:xfrm rot="13461356">
              <a:off x="4272918" y="3520946"/>
              <a:ext cx="1690057" cy="1757918"/>
            </a:xfrm>
            <a:prstGeom prst="teardrop">
              <a:avLst/>
            </a:prstGeom>
            <a:solidFill>
              <a:srgbClr val="33947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zh-CN" altLang="en-US" sz="1800">
                <a:solidFill>
                  <a:prstClr val="white"/>
                </a:solidFill>
                <a:latin typeface="仓耳青禾体-谷力 W05"/>
                <a:ea typeface="仓耳青禾体-谷力 W05"/>
                <a:cs typeface="+mn-ea"/>
                <a:sym typeface="+mn-lt"/>
              </a:endParaRPr>
            </a:p>
          </p:txBody>
        </p:sp>
        <p:sp>
          <p:nvSpPr>
            <p:cNvPr id="21" name="Oval 74"/>
            <p:cNvSpPr/>
            <p:nvPr/>
          </p:nvSpPr>
          <p:spPr bwMode="auto">
            <a:xfrm>
              <a:off x="4166799" y="4302803"/>
              <a:ext cx="386402" cy="386402"/>
            </a:xfrm>
            <a:prstGeom prst="ellipse">
              <a:avLst/>
            </a:prstGeom>
            <a:solidFill>
              <a:schemeClr val="tx1">
                <a:lumMod val="75000"/>
                <a:lumOff val="25000"/>
              </a:schemeClr>
            </a:solidFill>
            <a:ln w="28575">
              <a:solidFill>
                <a:schemeClr val="bg1"/>
              </a:solidFill>
              <a:round/>
            </a:ln>
          </p:spPr>
          <p:txBody>
            <a:bodyPr vert="horz" wrap="none" lIns="121904" tIns="60952" rIns="121904" bIns="60952" anchor="ctr" anchorCtr="1" compatLnSpc="1">
              <a:normAutofit fontScale="57500" lnSpcReduction="20000"/>
            </a:bodyPr>
            <a:lstStyle/>
            <a:p>
              <a:pPr algn="ctr" defTabSz="914309"/>
              <a:r>
                <a:rPr lang="en-US" sz="2135" dirty="0">
                  <a:solidFill>
                    <a:prstClr val="white"/>
                  </a:solidFill>
                  <a:latin typeface="仓耳青禾体-谷力 W05"/>
                  <a:ea typeface="仓耳青禾体-谷力 W05"/>
                  <a:cs typeface="+mn-ea"/>
                  <a:sym typeface="+mn-lt"/>
                </a:rPr>
                <a:t>04</a:t>
              </a:r>
            </a:p>
          </p:txBody>
        </p:sp>
        <p:grpSp>
          <p:nvGrpSpPr>
            <p:cNvPr id="63" name="组合 62"/>
            <p:cNvGrpSpPr/>
            <p:nvPr/>
          </p:nvGrpSpPr>
          <p:grpSpPr>
            <a:xfrm>
              <a:off x="4820838" y="3897345"/>
              <a:ext cx="660555" cy="902670"/>
              <a:chOff x="7559676" y="4738687"/>
              <a:chExt cx="476250" cy="615950"/>
            </a:xfrm>
          </p:grpSpPr>
          <p:sp>
            <p:nvSpPr>
              <p:cNvPr id="55" name="Freeform 240"/>
              <p:cNvSpPr>
                <a:spLocks/>
              </p:cNvSpPr>
              <p:nvPr/>
            </p:nvSpPr>
            <p:spPr bwMode="auto">
              <a:xfrm>
                <a:off x="7700964" y="5000625"/>
                <a:ext cx="36513" cy="34925"/>
              </a:xfrm>
              <a:custGeom>
                <a:avLst/>
                <a:gdLst>
                  <a:gd name="T0" fmla="*/ 13 w 13"/>
                  <a:gd name="T1" fmla="*/ 7 h 13"/>
                  <a:gd name="T2" fmla="*/ 6 w 13"/>
                  <a:gd name="T3" fmla="*/ 13 h 13"/>
                  <a:gd name="T4" fmla="*/ 0 w 13"/>
                  <a:gd name="T5" fmla="*/ 6 h 13"/>
                  <a:gd name="T6" fmla="*/ 6 w 13"/>
                  <a:gd name="T7" fmla="*/ 0 h 13"/>
                  <a:gd name="T8" fmla="*/ 13 w 13"/>
                  <a:gd name="T9" fmla="*/ 7 h 13"/>
                </a:gdLst>
                <a:ahLst/>
                <a:cxnLst>
                  <a:cxn ang="0">
                    <a:pos x="T0" y="T1"/>
                  </a:cxn>
                  <a:cxn ang="0">
                    <a:pos x="T2" y="T3"/>
                  </a:cxn>
                  <a:cxn ang="0">
                    <a:pos x="T4" y="T5"/>
                  </a:cxn>
                  <a:cxn ang="0">
                    <a:pos x="T6" y="T7"/>
                  </a:cxn>
                  <a:cxn ang="0">
                    <a:pos x="T8" y="T9"/>
                  </a:cxn>
                </a:cxnLst>
                <a:rect l="0" t="0" r="r" b="b"/>
                <a:pathLst>
                  <a:path w="13" h="13">
                    <a:moveTo>
                      <a:pt x="13" y="7"/>
                    </a:moveTo>
                    <a:cubicBezTo>
                      <a:pt x="13" y="10"/>
                      <a:pt x="10" y="13"/>
                      <a:pt x="6" y="13"/>
                    </a:cubicBezTo>
                    <a:cubicBezTo>
                      <a:pt x="3" y="13"/>
                      <a:pt x="0" y="10"/>
                      <a:pt x="0" y="6"/>
                    </a:cubicBezTo>
                    <a:cubicBezTo>
                      <a:pt x="0" y="3"/>
                      <a:pt x="3" y="0"/>
                      <a:pt x="6" y="0"/>
                    </a:cubicBezTo>
                    <a:cubicBezTo>
                      <a:pt x="10" y="0"/>
                      <a:pt x="13" y="3"/>
                      <a:pt x="13" y="7"/>
                    </a:cubicBezTo>
                    <a:close/>
                  </a:path>
                </a:pathLst>
              </a:custGeom>
              <a:solidFill>
                <a:srgbClr val="000000"/>
              </a:solidFill>
              <a:ln>
                <a:solidFill>
                  <a:schemeClr val="bg2"/>
                </a:solidFill>
              </a:ln>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56" name="Oval 241"/>
              <p:cNvSpPr>
                <a:spLocks noChangeArrowheads="1"/>
              </p:cNvSpPr>
              <p:nvPr/>
            </p:nvSpPr>
            <p:spPr bwMode="auto">
              <a:xfrm>
                <a:off x="7778751" y="5000625"/>
                <a:ext cx="34925" cy="34925"/>
              </a:xfrm>
              <a:prstGeom prst="ellipse">
                <a:avLst/>
              </a:prstGeom>
              <a:solidFill>
                <a:srgbClr val="000000"/>
              </a:solidFill>
              <a:ln>
                <a:solidFill>
                  <a:schemeClr val="bg2"/>
                </a:solidFill>
              </a:ln>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57" name="Oval 242"/>
              <p:cNvSpPr>
                <a:spLocks noChangeArrowheads="1"/>
              </p:cNvSpPr>
              <p:nvPr/>
            </p:nvSpPr>
            <p:spPr bwMode="auto">
              <a:xfrm>
                <a:off x="7854951" y="5000625"/>
                <a:ext cx="34925" cy="34925"/>
              </a:xfrm>
              <a:prstGeom prst="ellipse">
                <a:avLst/>
              </a:prstGeom>
              <a:solidFill>
                <a:srgbClr val="000000"/>
              </a:solidFill>
              <a:ln>
                <a:solidFill>
                  <a:schemeClr val="bg2"/>
                </a:solidFill>
              </a:ln>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58" name="Oval 243"/>
              <p:cNvSpPr>
                <a:spLocks noChangeArrowheads="1"/>
              </p:cNvSpPr>
              <p:nvPr/>
            </p:nvSpPr>
            <p:spPr bwMode="auto">
              <a:xfrm>
                <a:off x="7739064" y="5076825"/>
                <a:ext cx="36513" cy="36512"/>
              </a:xfrm>
              <a:prstGeom prst="ellipse">
                <a:avLst/>
              </a:prstGeom>
              <a:solidFill>
                <a:srgbClr val="000000"/>
              </a:solidFill>
              <a:ln>
                <a:solidFill>
                  <a:schemeClr val="bg2"/>
                </a:solidFill>
              </a:ln>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59" name="Oval 244"/>
              <p:cNvSpPr>
                <a:spLocks noChangeArrowheads="1"/>
              </p:cNvSpPr>
              <p:nvPr/>
            </p:nvSpPr>
            <p:spPr bwMode="auto">
              <a:xfrm>
                <a:off x="7816851" y="5076825"/>
                <a:ext cx="34925" cy="36512"/>
              </a:xfrm>
              <a:prstGeom prst="ellipse">
                <a:avLst/>
              </a:prstGeom>
              <a:solidFill>
                <a:srgbClr val="000000"/>
              </a:solidFill>
              <a:ln>
                <a:solidFill>
                  <a:schemeClr val="bg2"/>
                </a:solidFill>
              </a:ln>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60" name="Freeform 245"/>
              <p:cNvSpPr>
                <a:spLocks/>
              </p:cNvSpPr>
              <p:nvPr/>
            </p:nvSpPr>
            <p:spPr bwMode="auto">
              <a:xfrm>
                <a:off x="7778751" y="5151437"/>
                <a:ext cx="34925" cy="34925"/>
              </a:xfrm>
              <a:custGeom>
                <a:avLst/>
                <a:gdLst>
                  <a:gd name="T0" fmla="*/ 13 w 13"/>
                  <a:gd name="T1" fmla="*/ 6 h 13"/>
                  <a:gd name="T2" fmla="*/ 6 w 13"/>
                  <a:gd name="T3" fmla="*/ 13 h 13"/>
                  <a:gd name="T4" fmla="*/ 0 w 13"/>
                  <a:gd name="T5" fmla="*/ 6 h 13"/>
                  <a:gd name="T6" fmla="*/ 6 w 13"/>
                  <a:gd name="T7" fmla="*/ 0 h 13"/>
                  <a:gd name="T8" fmla="*/ 13 w 13"/>
                  <a:gd name="T9" fmla="*/ 6 h 13"/>
                </a:gdLst>
                <a:ahLst/>
                <a:cxnLst>
                  <a:cxn ang="0">
                    <a:pos x="T0" y="T1"/>
                  </a:cxn>
                  <a:cxn ang="0">
                    <a:pos x="T2" y="T3"/>
                  </a:cxn>
                  <a:cxn ang="0">
                    <a:pos x="T4" y="T5"/>
                  </a:cxn>
                  <a:cxn ang="0">
                    <a:pos x="T6" y="T7"/>
                  </a:cxn>
                  <a:cxn ang="0">
                    <a:pos x="T8" y="T9"/>
                  </a:cxn>
                </a:cxnLst>
                <a:rect l="0" t="0" r="r" b="b"/>
                <a:pathLst>
                  <a:path w="13" h="13">
                    <a:moveTo>
                      <a:pt x="13" y="6"/>
                    </a:moveTo>
                    <a:cubicBezTo>
                      <a:pt x="13" y="10"/>
                      <a:pt x="10" y="13"/>
                      <a:pt x="6" y="13"/>
                    </a:cubicBezTo>
                    <a:cubicBezTo>
                      <a:pt x="3" y="13"/>
                      <a:pt x="0" y="10"/>
                      <a:pt x="0" y="6"/>
                    </a:cubicBezTo>
                    <a:cubicBezTo>
                      <a:pt x="0" y="2"/>
                      <a:pt x="3" y="0"/>
                      <a:pt x="6" y="0"/>
                    </a:cubicBezTo>
                    <a:cubicBezTo>
                      <a:pt x="10" y="0"/>
                      <a:pt x="13" y="3"/>
                      <a:pt x="13" y="6"/>
                    </a:cubicBezTo>
                    <a:close/>
                  </a:path>
                </a:pathLst>
              </a:custGeom>
              <a:solidFill>
                <a:srgbClr val="000000"/>
              </a:solidFill>
              <a:ln>
                <a:solidFill>
                  <a:schemeClr val="bg2"/>
                </a:solidFill>
              </a:ln>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61" name="Freeform 246"/>
              <p:cNvSpPr>
                <a:spLocks/>
              </p:cNvSpPr>
              <p:nvPr/>
            </p:nvSpPr>
            <p:spPr bwMode="auto">
              <a:xfrm>
                <a:off x="7559676" y="4738687"/>
                <a:ext cx="476250" cy="615950"/>
              </a:xfrm>
              <a:custGeom>
                <a:avLst/>
                <a:gdLst>
                  <a:gd name="T0" fmla="*/ 0 w 174"/>
                  <a:gd name="T1" fmla="*/ 59 h 225"/>
                  <a:gd name="T2" fmla="*/ 89 w 174"/>
                  <a:gd name="T3" fmla="*/ 225 h 225"/>
                  <a:gd name="T4" fmla="*/ 174 w 174"/>
                  <a:gd name="T5" fmla="*/ 59 h 225"/>
                  <a:gd name="T6" fmla="*/ 0 w 174"/>
                  <a:gd name="T7" fmla="*/ 59 h 225"/>
                </a:gdLst>
                <a:ahLst/>
                <a:cxnLst>
                  <a:cxn ang="0">
                    <a:pos x="T0" y="T1"/>
                  </a:cxn>
                  <a:cxn ang="0">
                    <a:pos x="T2" y="T3"/>
                  </a:cxn>
                  <a:cxn ang="0">
                    <a:pos x="T4" y="T5"/>
                  </a:cxn>
                  <a:cxn ang="0">
                    <a:pos x="T6" y="T7"/>
                  </a:cxn>
                </a:cxnLst>
                <a:rect l="0" t="0" r="r" b="b"/>
                <a:pathLst>
                  <a:path w="174" h="225">
                    <a:moveTo>
                      <a:pt x="0" y="59"/>
                    </a:moveTo>
                    <a:cubicBezTo>
                      <a:pt x="89" y="225"/>
                      <a:pt x="89" y="225"/>
                      <a:pt x="89" y="225"/>
                    </a:cubicBezTo>
                    <a:cubicBezTo>
                      <a:pt x="174" y="59"/>
                      <a:pt x="174" y="59"/>
                      <a:pt x="174" y="59"/>
                    </a:cubicBezTo>
                    <a:cubicBezTo>
                      <a:pt x="174" y="59"/>
                      <a:pt x="100" y="0"/>
                      <a:pt x="0" y="59"/>
                    </a:cubicBezTo>
                    <a:close/>
                  </a:path>
                </a:pathLst>
              </a:custGeom>
              <a:noFill/>
              <a:ln w="222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62" name="Freeform 247"/>
              <p:cNvSpPr>
                <a:spLocks/>
              </p:cNvSpPr>
              <p:nvPr/>
            </p:nvSpPr>
            <p:spPr bwMode="auto">
              <a:xfrm>
                <a:off x="7616826" y="4867275"/>
                <a:ext cx="379413" cy="114300"/>
              </a:xfrm>
              <a:custGeom>
                <a:avLst/>
                <a:gdLst>
                  <a:gd name="T0" fmla="*/ 0 w 139"/>
                  <a:gd name="T1" fmla="*/ 42 h 42"/>
                  <a:gd name="T2" fmla="*/ 139 w 139"/>
                  <a:gd name="T3" fmla="*/ 39 h 42"/>
                </a:gdLst>
                <a:ahLst/>
                <a:cxnLst>
                  <a:cxn ang="0">
                    <a:pos x="T0" y="T1"/>
                  </a:cxn>
                  <a:cxn ang="0">
                    <a:pos x="T2" y="T3"/>
                  </a:cxn>
                </a:cxnLst>
                <a:rect l="0" t="0" r="r" b="b"/>
                <a:pathLst>
                  <a:path w="139" h="42">
                    <a:moveTo>
                      <a:pt x="0" y="42"/>
                    </a:moveTo>
                    <a:cubicBezTo>
                      <a:pt x="0" y="42"/>
                      <a:pt x="44" y="0"/>
                      <a:pt x="139" y="39"/>
                    </a:cubicBezTo>
                  </a:path>
                </a:pathLst>
              </a:custGeom>
              <a:noFill/>
              <a:ln w="222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grpSp>
      </p:grpSp>
      <p:grpSp>
        <p:nvGrpSpPr>
          <p:cNvPr id="78" name="组合 77"/>
          <p:cNvGrpSpPr/>
          <p:nvPr/>
        </p:nvGrpSpPr>
        <p:grpSpPr>
          <a:xfrm>
            <a:off x="5877234" y="3667637"/>
            <a:ext cx="2047260" cy="1941082"/>
            <a:chOff x="5877999" y="3666873"/>
            <a:chExt cx="2047527" cy="1941335"/>
          </a:xfrm>
        </p:grpSpPr>
        <p:sp>
          <p:nvSpPr>
            <p:cNvPr id="33" name="泪滴形 32"/>
            <p:cNvSpPr/>
            <p:nvPr/>
          </p:nvSpPr>
          <p:spPr>
            <a:xfrm rot="2029169">
              <a:off x="5877999" y="3666873"/>
              <a:ext cx="1969224" cy="1941335"/>
            </a:xfrm>
            <a:prstGeom prst="teardrop">
              <a:avLst/>
            </a:prstGeom>
            <a:solidFill>
              <a:srgbClr val="33947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zh-CN" altLang="en-US" sz="1800">
                <a:solidFill>
                  <a:prstClr val="white"/>
                </a:solidFill>
                <a:latin typeface="仓耳青禾体-谷力 W05"/>
                <a:ea typeface="仓耳青禾体-谷力 W05"/>
                <a:cs typeface="+mn-ea"/>
                <a:sym typeface="+mn-lt"/>
              </a:endParaRPr>
            </a:p>
          </p:txBody>
        </p:sp>
        <p:sp>
          <p:nvSpPr>
            <p:cNvPr id="20" name="Oval 73"/>
            <p:cNvSpPr/>
            <p:nvPr/>
          </p:nvSpPr>
          <p:spPr bwMode="auto">
            <a:xfrm>
              <a:off x="7539124" y="4302803"/>
              <a:ext cx="386402" cy="386402"/>
            </a:xfrm>
            <a:prstGeom prst="ellipse">
              <a:avLst/>
            </a:prstGeom>
            <a:solidFill>
              <a:srgbClr val="2B272E"/>
            </a:solidFill>
            <a:ln w="28575">
              <a:solidFill>
                <a:schemeClr val="bg1"/>
              </a:solidFill>
              <a:round/>
            </a:ln>
          </p:spPr>
          <p:txBody>
            <a:bodyPr vert="horz" wrap="none" lIns="121904" tIns="60952" rIns="121904" bIns="60952" anchor="ctr" anchorCtr="1" compatLnSpc="1">
              <a:normAutofit fontScale="57500" lnSpcReduction="20000"/>
            </a:bodyPr>
            <a:lstStyle/>
            <a:p>
              <a:pPr algn="ctr" defTabSz="914309"/>
              <a:r>
                <a:rPr lang="en-US" sz="2135" dirty="0">
                  <a:solidFill>
                    <a:prstClr val="white"/>
                  </a:solidFill>
                  <a:latin typeface="仓耳青禾体-谷力 W05"/>
                  <a:ea typeface="仓耳青禾体-谷力 W05"/>
                  <a:cs typeface="+mn-ea"/>
                  <a:sym typeface="+mn-lt"/>
                </a:rPr>
                <a:t>03</a:t>
              </a:r>
            </a:p>
          </p:txBody>
        </p:sp>
        <p:grpSp>
          <p:nvGrpSpPr>
            <p:cNvPr id="73" name="组合 72"/>
            <p:cNvGrpSpPr/>
            <p:nvPr/>
          </p:nvGrpSpPr>
          <p:grpSpPr>
            <a:xfrm>
              <a:off x="6373457" y="4206514"/>
              <a:ext cx="983651" cy="965381"/>
              <a:chOff x="7502526" y="2770188"/>
              <a:chExt cx="552450" cy="555625"/>
            </a:xfrm>
          </p:grpSpPr>
          <p:sp>
            <p:nvSpPr>
              <p:cNvPr id="64" name="Freeform 159"/>
              <p:cNvSpPr>
                <a:spLocks/>
              </p:cNvSpPr>
              <p:nvPr/>
            </p:nvSpPr>
            <p:spPr bwMode="auto">
              <a:xfrm>
                <a:off x="7502526" y="2865438"/>
                <a:ext cx="455613" cy="460375"/>
              </a:xfrm>
              <a:custGeom>
                <a:avLst/>
                <a:gdLst>
                  <a:gd name="T0" fmla="*/ 148 w 167"/>
                  <a:gd name="T1" fmla="*/ 116 h 168"/>
                  <a:gd name="T2" fmla="*/ 26 w 167"/>
                  <a:gd name="T3" fmla="*/ 141 h 168"/>
                  <a:gd name="T4" fmla="*/ 51 w 167"/>
                  <a:gd name="T5" fmla="*/ 20 h 168"/>
                  <a:gd name="T6" fmla="*/ 135 w 167"/>
                  <a:gd name="T7" fmla="*/ 32 h 168"/>
                  <a:gd name="T8" fmla="*/ 148 w 167"/>
                  <a:gd name="T9" fmla="*/ 116 h 168"/>
                </a:gdLst>
                <a:ahLst/>
                <a:cxnLst>
                  <a:cxn ang="0">
                    <a:pos x="T0" y="T1"/>
                  </a:cxn>
                  <a:cxn ang="0">
                    <a:pos x="T2" y="T3"/>
                  </a:cxn>
                  <a:cxn ang="0">
                    <a:pos x="T4" y="T5"/>
                  </a:cxn>
                  <a:cxn ang="0">
                    <a:pos x="T6" y="T7"/>
                  </a:cxn>
                  <a:cxn ang="0">
                    <a:pos x="T8" y="T9"/>
                  </a:cxn>
                </a:cxnLst>
                <a:rect l="0" t="0" r="r" b="b"/>
                <a:pathLst>
                  <a:path w="167" h="168">
                    <a:moveTo>
                      <a:pt x="148" y="116"/>
                    </a:moveTo>
                    <a:cubicBezTo>
                      <a:pt x="128" y="136"/>
                      <a:pt x="53" y="168"/>
                      <a:pt x="26" y="141"/>
                    </a:cubicBezTo>
                    <a:cubicBezTo>
                      <a:pt x="0" y="114"/>
                      <a:pt x="31" y="39"/>
                      <a:pt x="51" y="20"/>
                    </a:cubicBezTo>
                    <a:cubicBezTo>
                      <a:pt x="71" y="0"/>
                      <a:pt x="108" y="6"/>
                      <a:pt x="135" y="32"/>
                    </a:cubicBezTo>
                    <a:cubicBezTo>
                      <a:pt x="162" y="59"/>
                      <a:pt x="167" y="97"/>
                      <a:pt x="148" y="116"/>
                    </a:cubicBezTo>
                    <a:close/>
                  </a:path>
                </a:pathLst>
              </a:custGeom>
              <a:noFill/>
              <a:ln w="222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65" name="Freeform 160"/>
              <p:cNvSpPr>
                <a:spLocks/>
              </p:cNvSpPr>
              <p:nvPr/>
            </p:nvSpPr>
            <p:spPr bwMode="auto">
              <a:xfrm>
                <a:off x="7788276" y="2770188"/>
                <a:ext cx="203200" cy="163513"/>
              </a:xfrm>
              <a:custGeom>
                <a:avLst/>
                <a:gdLst>
                  <a:gd name="T0" fmla="*/ 31 w 74"/>
                  <a:gd name="T1" fmla="*/ 60 h 60"/>
                  <a:gd name="T2" fmla="*/ 40 w 74"/>
                  <a:gd name="T3" fmla="*/ 0 h 60"/>
                  <a:gd name="T4" fmla="*/ 31 w 74"/>
                  <a:gd name="T5" fmla="*/ 60 h 60"/>
                </a:gdLst>
                <a:ahLst/>
                <a:cxnLst>
                  <a:cxn ang="0">
                    <a:pos x="T0" y="T1"/>
                  </a:cxn>
                  <a:cxn ang="0">
                    <a:pos x="T2" y="T3"/>
                  </a:cxn>
                  <a:cxn ang="0">
                    <a:pos x="T4" y="T5"/>
                  </a:cxn>
                </a:cxnLst>
                <a:rect l="0" t="0" r="r" b="b"/>
                <a:pathLst>
                  <a:path w="74" h="60">
                    <a:moveTo>
                      <a:pt x="31" y="60"/>
                    </a:moveTo>
                    <a:cubicBezTo>
                      <a:pt x="31" y="60"/>
                      <a:pt x="0" y="29"/>
                      <a:pt x="40" y="0"/>
                    </a:cubicBezTo>
                    <a:cubicBezTo>
                      <a:pt x="40" y="0"/>
                      <a:pt x="74" y="42"/>
                      <a:pt x="31" y="60"/>
                    </a:cubicBezTo>
                    <a:close/>
                  </a:path>
                </a:pathLst>
              </a:custGeom>
              <a:noFill/>
              <a:ln w="222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66" name="Freeform 161"/>
              <p:cNvSpPr>
                <a:spLocks/>
              </p:cNvSpPr>
              <p:nvPr/>
            </p:nvSpPr>
            <p:spPr bwMode="auto">
              <a:xfrm>
                <a:off x="7889876" y="2833688"/>
                <a:ext cx="165100" cy="201613"/>
              </a:xfrm>
              <a:custGeom>
                <a:avLst/>
                <a:gdLst>
                  <a:gd name="T0" fmla="*/ 0 w 60"/>
                  <a:gd name="T1" fmla="*/ 43 h 74"/>
                  <a:gd name="T2" fmla="*/ 60 w 60"/>
                  <a:gd name="T3" fmla="*/ 34 h 74"/>
                  <a:gd name="T4" fmla="*/ 0 w 60"/>
                  <a:gd name="T5" fmla="*/ 43 h 74"/>
                </a:gdLst>
                <a:ahLst/>
                <a:cxnLst>
                  <a:cxn ang="0">
                    <a:pos x="T0" y="T1"/>
                  </a:cxn>
                  <a:cxn ang="0">
                    <a:pos x="T2" y="T3"/>
                  </a:cxn>
                  <a:cxn ang="0">
                    <a:pos x="T4" y="T5"/>
                  </a:cxn>
                </a:cxnLst>
                <a:rect l="0" t="0" r="r" b="b"/>
                <a:pathLst>
                  <a:path w="60" h="74">
                    <a:moveTo>
                      <a:pt x="0" y="43"/>
                    </a:moveTo>
                    <a:cubicBezTo>
                      <a:pt x="0" y="43"/>
                      <a:pt x="31" y="74"/>
                      <a:pt x="60" y="34"/>
                    </a:cubicBezTo>
                    <a:cubicBezTo>
                      <a:pt x="60" y="34"/>
                      <a:pt x="18" y="0"/>
                      <a:pt x="0" y="43"/>
                    </a:cubicBezTo>
                    <a:close/>
                  </a:path>
                </a:pathLst>
              </a:custGeom>
              <a:noFill/>
              <a:ln w="222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67" name="Freeform 162"/>
              <p:cNvSpPr>
                <a:spLocks/>
              </p:cNvSpPr>
              <p:nvPr/>
            </p:nvSpPr>
            <p:spPr bwMode="auto">
              <a:xfrm>
                <a:off x="7696201" y="2952750"/>
                <a:ext cx="46038" cy="49213"/>
              </a:xfrm>
              <a:custGeom>
                <a:avLst/>
                <a:gdLst>
                  <a:gd name="T0" fmla="*/ 14 w 17"/>
                  <a:gd name="T1" fmla="*/ 15 h 18"/>
                  <a:gd name="T2" fmla="*/ 3 w 17"/>
                  <a:gd name="T3" fmla="*/ 15 h 18"/>
                  <a:gd name="T4" fmla="*/ 3 w 17"/>
                  <a:gd name="T5" fmla="*/ 3 h 18"/>
                  <a:gd name="T6" fmla="*/ 14 w 17"/>
                  <a:gd name="T7" fmla="*/ 3 h 18"/>
                  <a:gd name="T8" fmla="*/ 14 w 17"/>
                  <a:gd name="T9" fmla="*/ 15 h 18"/>
                </a:gdLst>
                <a:ahLst/>
                <a:cxnLst>
                  <a:cxn ang="0">
                    <a:pos x="T0" y="T1"/>
                  </a:cxn>
                  <a:cxn ang="0">
                    <a:pos x="T2" y="T3"/>
                  </a:cxn>
                  <a:cxn ang="0">
                    <a:pos x="T4" y="T5"/>
                  </a:cxn>
                  <a:cxn ang="0">
                    <a:pos x="T6" y="T7"/>
                  </a:cxn>
                  <a:cxn ang="0">
                    <a:pos x="T8" y="T9"/>
                  </a:cxn>
                </a:cxnLst>
                <a:rect l="0" t="0" r="r" b="b"/>
                <a:pathLst>
                  <a:path w="17" h="18">
                    <a:moveTo>
                      <a:pt x="14" y="15"/>
                    </a:moveTo>
                    <a:cubicBezTo>
                      <a:pt x="11" y="18"/>
                      <a:pt x="6" y="18"/>
                      <a:pt x="3" y="15"/>
                    </a:cubicBezTo>
                    <a:cubicBezTo>
                      <a:pt x="0" y="11"/>
                      <a:pt x="0" y="6"/>
                      <a:pt x="3" y="3"/>
                    </a:cubicBezTo>
                    <a:cubicBezTo>
                      <a:pt x="6" y="0"/>
                      <a:pt x="11" y="0"/>
                      <a:pt x="14" y="3"/>
                    </a:cubicBezTo>
                    <a:cubicBezTo>
                      <a:pt x="17" y="6"/>
                      <a:pt x="17" y="11"/>
                      <a:pt x="14" y="15"/>
                    </a:cubicBezTo>
                    <a:close/>
                  </a:path>
                </a:pathLst>
              </a:custGeom>
              <a:solidFill>
                <a:srgbClr val="000000"/>
              </a:solidFill>
              <a:ln>
                <a:solidFill>
                  <a:schemeClr val="bg2"/>
                </a:solidFill>
              </a:ln>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68" name="Freeform 163"/>
              <p:cNvSpPr>
                <a:spLocks/>
              </p:cNvSpPr>
              <p:nvPr/>
            </p:nvSpPr>
            <p:spPr bwMode="auto">
              <a:xfrm>
                <a:off x="7759701" y="3019425"/>
                <a:ext cx="49213" cy="46038"/>
              </a:xfrm>
              <a:custGeom>
                <a:avLst/>
                <a:gdLst>
                  <a:gd name="T0" fmla="*/ 14 w 18"/>
                  <a:gd name="T1" fmla="*/ 14 h 17"/>
                  <a:gd name="T2" fmla="*/ 3 w 18"/>
                  <a:gd name="T3" fmla="*/ 14 h 17"/>
                  <a:gd name="T4" fmla="*/ 3 w 18"/>
                  <a:gd name="T5" fmla="*/ 3 h 17"/>
                  <a:gd name="T6" fmla="*/ 14 w 18"/>
                  <a:gd name="T7" fmla="*/ 3 h 17"/>
                  <a:gd name="T8" fmla="*/ 14 w 18"/>
                  <a:gd name="T9" fmla="*/ 14 h 17"/>
                </a:gdLst>
                <a:ahLst/>
                <a:cxnLst>
                  <a:cxn ang="0">
                    <a:pos x="T0" y="T1"/>
                  </a:cxn>
                  <a:cxn ang="0">
                    <a:pos x="T2" y="T3"/>
                  </a:cxn>
                  <a:cxn ang="0">
                    <a:pos x="T4" y="T5"/>
                  </a:cxn>
                  <a:cxn ang="0">
                    <a:pos x="T6" y="T7"/>
                  </a:cxn>
                  <a:cxn ang="0">
                    <a:pos x="T8" y="T9"/>
                  </a:cxn>
                </a:cxnLst>
                <a:rect l="0" t="0" r="r" b="b"/>
                <a:pathLst>
                  <a:path w="18" h="17">
                    <a:moveTo>
                      <a:pt x="14" y="14"/>
                    </a:moveTo>
                    <a:cubicBezTo>
                      <a:pt x="11" y="17"/>
                      <a:pt x="6" y="17"/>
                      <a:pt x="3" y="14"/>
                    </a:cubicBezTo>
                    <a:cubicBezTo>
                      <a:pt x="0" y="11"/>
                      <a:pt x="0" y="6"/>
                      <a:pt x="3" y="3"/>
                    </a:cubicBezTo>
                    <a:cubicBezTo>
                      <a:pt x="6" y="0"/>
                      <a:pt x="11" y="0"/>
                      <a:pt x="14" y="3"/>
                    </a:cubicBezTo>
                    <a:cubicBezTo>
                      <a:pt x="18" y="6"/>
                      <a:pt x="18" y="11"/>
                      <a:pt x="14" y="14"/>
                    </a:cubicBezTo>
                    <a:close/>
                  </a:path>
                </a:pathLst>
              </a:custGeom>
              <a:solidFill>
                <a:srgbClr val="000000"/>
              </a:solidFill>
              <a:ln>
                <a:solidFill>
                  <a:schemeClr val="bg2"/>
                </a:solidFill>
              </a:ln>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69" name="Freeform 164"/>
              <p:cNvSpPr>
                <a:spLocks/>
              </p:cNvSpPr>
              <p:nvPr/>
            </p:nvSpPr>
            <p:spPr bwMode="auto">
              <a:xfrm>
                <a:off x="7824789" y="3081338"/>
                <a:ext cx="46038" cy="49213"/>
              </a:xfrm>
              <a:custGeom>
                <a:avLst/>
                <a:gdLst>
                  <a:gd name="T0" fmla="*/ 14 w 17"/>
                  <a:gd name="T1" fmla="*/ 15 h 18"/>
                  <a:gd name="T2" fmla="*/ 3 w 17"/>
                  <a:gd name="T3" fmla="*/ 15 h 18"/>
                  <a:gd name="T4" fmla="*/ 3 w 17"/>
                  <a:gd name="T5" fmla="*/ 3 h 18"/>
                  <a:gd name="T6" fmla="*/ 14 w 17"/>
                  <a:gd name="T7" fmla="*/ 3 h 18"/>
                  <a:gd name="T8" fmla="*/ 14 w 17"/>
                  <a:gd name="T9" fmla="*/ 15 h 18"/>
                </a:gdLst>
                <a:ahLst/>
                <a:cxnLst>
                  <a:cxn ang="0">
                    <a:pos x="T0" y="T1"/>
                  </a:cxn>
                  <a:cxn ang="0">
                    <a:pos x="T2" y="T3"/>
                  </a:cxn>
                  <a:cxn ang="0">
                    <a:pos x="T4" y="T5"/>
                  </a:cxn>
                  <a:cxn ang="0">
                    <a:pos x="T6" y="T7"/>
                  </a:cxn>
                  <a:cxn ang="0">
                    <a:pos x="T8" y="T9"/>
                  </a:cxn>
                </a:cxnLst>
                <a:rect l="0" t="0" r="r" b="b"/>
                <a:pathLst>
                  <a:path w="17" h="18">
                    <a:moveTo>
                      <a:pt x="14" y="15"/>
                    </a:moveTo>
                    <a:cubicBezTo>
                      <a:pt x="11" y="18"/>
                      <a:pt x="6" y="18"/>
                      <a:pt x="3" y="15"/>
                    </a:cubicBezTo>
                    <a:cubicBezTo>
                      <a:pt x="0" y="11"/>
                      <a:pt x="0" y="6"/>
                      <a:pt x="3" y="3"/>
                    </a:cubicBezTo>
                    <a:cubicBezTo>
                      <a:pt x="6" y="0"/>
                      <a:pt x="11" y="0"/>
                      <a:pt x="14" y="3"/>
                    </a:cubicBezTo>
                    <a:cubicBezTo>
                      <a:pt x="17" y="6"/>
                      <a:pt x="17" y="11"/>
                      <a:pt x="14" y="15"/>
                    </a:cubicBezTo>
                    <a:close/>
                  </a:path>
                </a:pathLst>
              </a:custGeom>
              <a:solidFill>
                <a:srgbClr val="000000"/>
              </a:solidFill>
              <a:ln>
                <a:solidFill>
                  <a:schemeClr val="bg2"/>
                </a:solidFill>
              </a:ln>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70" name="Freeform 165"/>
              <p:cNvSpPr>
                <a:spLocks/>
              </p:cNvSpPr>
              <p:nvPr/>
            </p:nvSpPr>
            <p:spPr bwMode="auto">
              <a:xfrm>
                <a:off x="7662864" y="3051175"/>
                <a:ext cx="47625" cy="47625"/>
              </a:xfrm>
              <a:custGeom>
                <a:avLst/>
                <a:gdLst>
                  <a:gd name="T0" fmla="*/ 14 w 17"/>
                  <a:gd name="T1" fmla="*/ 14 h 17"/>
                  <a:gd name="T2" fmla="*/ 3 w 17"/>
                  <a:gd name="T3" fmla="*/ 14 h 17"/>
                  <a:gd name="T4" fmla="*/ 3 w 17"/>
                  <a:gd name="T5" fmla="*/ 3 h 17"/>
                  <a:gd name="T6" fmla="*/ 14 w 17"/>
                  <a:gd name="T7" fmla="*/ 3 h 17"/>
                  <a:gd name="T8" fmla="*/ 14 w 17"/>
                  <a:gd name="T9" fmla="*/ 14 h 17"/>
                </a:gdLst>
                <a:ahLst/>
                <a:cxnLst>
                  <a:cxn ang="0">
                    <a:pos x="T0" y="T1"/>
                  </a:cxn>
                  <a:cxn ang="0">
                    <a:pos x="T2" y="T3"/>
                  </a:cxn>
                  <a:cxn ang="0">
                    <a:pos x="T4" y="T5"/>
                  </a:cxn>
                  <a:cxn ang="0">
                    <a:pos x="T6" y="T7"/>
                  </a:cxn>
                  <a:cxn ang="0">
                    <a:pos x="T8" y="T9"/>
                  </a:cxn>
                </a:cxnLst>
                <a:rect l="0" t="0" r="r" b="b"/>
                <a:pathLst>
                  <a:path w="17" h="17">
                    <a:moveTo>
                      <a:pt x="14" y="14"/>
                    </a:moveTo>
                    <a:cubicBezTo>
                      <a:pt x="11" y="17"/>
                      <a:pt x="6" y="17"/>
                      <a:pt x="3" y="14"/>
                    </a:cubicBezTo>
                    <a:cubicBezTo>
                      <a:pt x="0" y="11"/>
                      <a:pt x="0" y="6"/>
                      <a:pt x="3" y="3"/>
                    </a:cubicBezTo>
                    <a:cubicBezTo>
                      <a:pt x="6" y="0"/>
                      <a:pt x="11" y="0"/>
                      <a:pt x="14" y="3"/>
                    </a:cubicBezTo>
                    <a:cubicBezTo>
                      <a:pt x="17" y="6"/>
                      <a:pt x="17" y="11"/>
                      <a:pt x="14" y="14"/>
                    </a:cubicBezTo>
                    <a:close/>
                  </a:path>
                </a:pathLst>
              </a:custGeom>
              <a:solidFill>
                <a:srgbClr val="000000"/>
              </a:solidFill>
              <a:ln>
                <a:solidFill>
                  <a:schemeClr val="bg2"/>
                </a:solidFill>
              </a:ln>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71" name="Freeform 166"/>
              <p:cNvSpPr>
                <a:spLocks/>
              </p:cNvSpPr>
              <p:nvPr/>
            </p:nvSpPr>
            <p:spPr bwMode="auto">
              <a:xfrm>
                <a:off x="7726364" y="3114675"/>
                <a:ext cx="49213" cy="49213"/>
              </a:xfrm>
              <a:custGeom>
                <a:avLst/>
                <a:gdLst>
                  <a:gd name="T0" fmla="*/ 15 w 18"/>
                  <a:gd name="T1" fmla="*/ 15 h 18"/>
                  <a:gd name="T2" fmla="*/ 3 w 18"/>
                  <a:gd name="T3" fmla="*/ 15 h 18"/>
                  <a:gd name="T4" fmla="*/ 3 w 18"/>
                  <a:gd name="T5" fmla="*/ 3 h 18"/>
                  <a:gd name="T6" fmla="*/ 15 w 18"/>
                  <a:gd name="T7" fmla="*/ 3 h 18"/>
                  <a:gd name="T8" fmla="*/ 15 w 18"/>
                  <a:gd name="T9" fmla="*/ 15 h 18"/>
                </a:gdLst>
                <a:ahLst/>
                <a:cxnLst>
                  <a:cxn ang="0">
                    <a:pos x="T0" y="T1"/>
                  </a:cxn>
                  <a:cxn ang="0">
                    <a:pos x="T2" y="T3"/>
                  </a:cxn>
                  <a:cxn ang="0">
                    <a:pos x="T4" y="T5"/>
                  </a:cxn>
                  <a:cxn ang="0">
                    <a:pos x="T6" y="T7"/>
                  </a:cxn>
                  <a:cxn ang="0">
                    <a:pos x="T8" y="T9"/>
                  </a:cxn>
                </a:cxnLst>
                <a:rect l="0" t="0" r="r" b="b"/>
                <a:pathLst>
                  <a:path w="18" h="18">
                    <a:moveTo>
                      <a:pt x="15" y="15"/>
                    </a:moveTo>
                    <a:cubicBezTo>
                      <a:pt x="11" y="18"/>
                      <a:pt x="6" y="18"/>
                      <a:pt x="3" y="15"/>
                    </a:cubicBezTo>
                    <a:cubicBezTo>
                      <a:pt x="0" y="11"/>
                      <a:pt x="0" y="6"/>
                      <a:pt x="3" y="3"/>
                    </a:cubicBezTo>
                    <a:cubicBezTo>
                      <a:pt x="6" y="0"/>
                      <a:pt x="11" y="0"/>
                      <a:pt x="15" y="3"/>
                    </a:cubicBezTo>
                    <a:cubicBezTo>
                      <a:pt x="18" y="6"/>
                      <a:pt x="18" y="11"/>
                      <a:pt x="15" y="15"/>
                    </a:cubicBezTo>
                    <a:close/>
                  </a:path>
                </a:pathLst>
              </a:custGeom>
              <a:solidFill>
                <a:srgbClr val="000000"/>
              </a:solidFill>
              <a:ln>
                <a:solidFill>
                  <a:schemeClr val="bg2"/>
                </a:solidFill>
              </a:ln>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72" name="Freeform 167"/>
              <p:cNvSpPr>
                <a:spLocks/>
              </p:cNvSpPr>
              <p:nvPr/>
            </p:nvSpPr>
            <p:spPr bwMode="auto">
              <a:xfrm>
                <a:off x="7632701" y="3144838"/>
                <a:ext cx="47625" cy="49213"/>
              </a:xfrm>
              <a:custGeom>
                <a:avLst/>
                <a:gdLst>
                  <a:gd name="T0" fmla="*/ 14 w 17"/>
                  <a:gd name="T1" fmla="*/ 15 h 18"/>
                  <a:gd name="T2" fmla="*/ 3 w 17"/>
                  <a:gd name="T3" fmla="*/ 15 h 18"/>
                  <a:gd name="T4" fmla="*/ 3 w 17"/>
                  <a:gd name="T5" fmla="*/ 3 h 18"/>
                  <a:gd name="T6" fmla="*/ 14 w 17"/>
                  <a:gd name="T7" fmla="*/ 3 h 18"/>
                  <a:gd name="T8" fmla="*/ 14 w 17"/>
                  <a:gd name="T9" fmla="*/ 15 h 18"/>
                </a:gdLst>
                <a:ahLst/>
                <a:cxnLst>
                  <a:cxn ang="0">
                    <a:pos x="T0" y="T1"/>
                  </a:cxn>
                  <a:cxn ang="0">
                    <a:pos x="T2" y="T3"/>
                  </a:cxn>
                  <a:cxn ang="0">
                    <a:pos x="T4" y="T5"/>
                  </a:cxn>
                  <a:cxn ang="0">
                    <a:pos x="T6" y="T7"/>
                  </a:cxn>
                  <a:cxn ang="0">
                    <a:pos x="T8" y="T9"/>
                  </a:cxn>
                </a:cxnLst>
                <a:rect l="0" t="0" r="r" b="b"/>
                <a:pathLst>
                  <a:path w="17" h="18">
                    <a:moveTo>
                      <a:pt x="14" y="15"/>
                    </a:moveTo>
                    <a:cubicBezTo>
                      <a:pt x="11" y="18"/>
                      <a:pt x="6" y="18"/>
                      <a:pt x="3" y="15"/>
                    </a:cubicBezTo>
                    <a:cubicBezTo>
                      <a:pt x="0" y="11"/>
                      <a:pt x="0" y="6"/>
                      <a:pt x="3" y="3"/>
                    </a:cubicBezTo>
                    <a:cubicBezTo>
                      <a:pt x="6" y="0"/>
                      <a:pt x="11" y="0"/>
                      <a:pt x="14" y="3"/>
                    </a:cubicBezTo>
                    <a:cubicBezTo>
                      <a:pt x="17" y="6"/>
                      <a:pt x="17" y="11"/>
                      <a:pt x="14" y="15"/>
                    </a:cubicBezTo>
                    <a:close/>
                  </a:path>
                </a:pathLst>
              </a:custGeom>
              <a:solidFill>
                <a:srgbClr val="000000"/>
              </a:solidFill>
              <a:ln>
                <a:solidFill>
                  <a:schemeClr val="bg2"/>
                </a:solidFill>
              </a:ln>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grpSp>
      </p:grpSp>
    </p:spTree>
    <p:extLst>
      <p:ext uri="{BB962C8B-B14F-4D97-AF65-F5344CB8AC3E}">
        <p14:creationId xmlns:p14="http://schemas.microsoft.com/office/powerpoint/2010/main" val="541210827"/>
      </p:ext>
    </p:extLst>
  </p:cSld>
  <p:clrMapOvr>
    <a:masterClrMapping/>
  </p:clrMapOvr>
  <p:transition spd="med" advTm="3000">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500" fill="hold"/>
                                        <p:tgtEl>
                                          <p:spTgt spid="75"/>
                                        </p:tgtEl>
                                        <p:attrNameLst>
                                          <p:attrName>ppt_w</p:attrName>
                                        </p:attrNameLst>
                                      </p:cBhvr>
                                      <p:tavLst>
                                        <p:tav tm="0">
                                          <p:val>
                                            <p:fltVal val="0"/>
                                          </p:val>
                                        </p:tav>
                                        <p:tav tm="100000">
                                          <p:val>
                                            <p:strVal val="#ppt_w"/>
                                          </p:val>
                                        </p:tav>
                                      </p:tavLst>
                                    </p:anim>
                                    <p:anim calcmode="lin" valueType="num">
                                      <p:cBhvr>
                                        <p:cTn id="8" dur="500" fill="hold"/>
                                        <p:tgtEl>
                                          <p:spTgt spid="75"/>
                                        </p:tgtEl>
                                        <p:attrNameLst>
                                          <p:attrName>ppt_h</p:attrName>
                                        </p:attrNameLst>
                                      </p:cBhvr>
                                      <p:tavLst>
                                        <p:tav tm="0">
                                          <p:val>
                                            <p:fltVal val="0"/>
                                          </p:val>
                                        </p:tav>
                                        <p:tav tm="100000">
                                          <p:val>
                                            <p:strVal val="#ppt_h"/>
                                          </p:val>
                                        </p:tav>
                                      </p:tavLst>
                                    </p:anim>
                                    <p:anim calcmode="lin" valueType="num">
                                      <p:cBhvr>
                                        <p:cTn id="9" dur="500" fill="hold"/>
                                        <p:tgtEl>
                                          <p:spTgt spid="75"/>
                                        </p:tgtEl>
                                        <p:attrNameLst>
                                          <p:attrName>style.rotation</p:attrName>
                                        </p:attrNameLst>
                                      </p:cBhvr>
                                      <p:tavLst>
                                        <p:tav tm="0">
                                          <p:val>
                                            <p:fltVal val="360"/>
                                          </p:val>
                                        </p:tav>
                                        <p:tav tm="100000">
                                          <p:val>
                                            <p:fltVal val="0"/>
                                          </p:val>
                                        </p:tav>
                                      </p:tavLst>
                                    </p:anim>
                                    <p:animEffect transition="in" filter="fade">
                                      <p:cBhvr>
                                        <p:cTn id="10" dur="5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9" presetClass="entr" presetSubtype="0" decel="100000" fill="hold" nodeType="afterEffect">
                                  <p:stCondLst>
                                    <p:cond delay="0"/>
                                  </p:stCondLst>
                                  <p:childTnLst>
                                    <p:set>
                                      <p:cBhvr>
                                        <p:cTn id="25" dur="1" fill="hold">
                                          <p:stCondLst>
                                            <p:cond delay="0"/>
                                          </p:stCondLst>
                                        </p:cTn>
                                        <p:tgtEl>
                                          <p:spTgt spid="76"/>
                                        </p:tgtEl>
                                        <p:attrNameLst>
                                          <p:attrName>style.visibility</p:attrName>
                                        </p:attrNameLst>
                                      </p:cBhvr>
                                      <p:to>
                                        <p:strVal val="visible"/>
                                      </p:to>
                                    </p:set>
                                    <p:anim calcmode="lin" valueType="num">
                                      <p:cBhvr>
                                        <p:cTn id="26" dur="500" fill="hold"/>
                                        <p:tgtEl>
                                          <p:spTgt spid="76"/>
                                        </p:tgtEl>
                                        <p:attrNameLst>
                                          <p:attrName>ppt_w</p:attrName>
                                        </p:attrNameLst>
                                      </p:cBhvr>
                                      <p:tavLst>
                                        <p:tav tm="0">
                                          <p:val>
                                            <p:fltVal val="0"/>
                                          </p:val>
                                        </p:tav>
                                        <p:tav tm="100000">
                                          <p:val>
                                            <p:strVal val="#ppt_w"/>
                                          </p:val>
                                        </p:tav>
                                      </p:tavLst>
                                    </p:anim>
                                    <p:anim calcmode="lin" valueType="num">
                                      <p:cBhvr>
                                        <p:cTn id="27" dur="500" fill="hold"/>
                                        <p:tgtEl>
                                          <p:spTgt spid="76"/>
                                        </p:tgtEl>
                                        <p:attrNameLst>
                                          <p:attrName>ppt_h</p:attrName>
                                        </p:attrNameLst>
                                      </p:cBhvr>
                                      <p:tavLst>
                                        <p:tav tm="0">
                                          <p:val>
                                            <p:fltVal val="0"/>
                                          </p:val>
                                        </p:tav>
                                        <p:tav tm="100000">
                                          <p:val>
                                            <p:strVal val="#ppt_h"/>
                                          </p:val>
                                        </p:tav>
                                      </p:tavLst>
                                    </p:anim>
                                    <p:anim calcmode="lin" valueType="num">
                                      <p:cBhvr>
                                        <p:cTn id="28" dur="500" fill="hold"/>
                                        <p:tgtEl>
                                          <p:spTgt spid="76"/>
                                        </p:tgtEl>
                                        <p:attrNameLst>
                                          <p:attrName>style.rotation</p:attrName>
                                        </p:attrNameLst>
                                      </p:cBhvr>
                                      <p:tavLst>
                                        <p:tav tm="0">
                                          <p:val>
                                            <p:fltVal val="360"/>
                                          </p:val>
                                        </p:tav>
                                        <p:tav tm="100000">
                                          <p:val>
                                            <p:fltVal val="0"/>
                                          </p:val>
                                        </p:tav>
                                      </p:tavLst>
                                    </p:anim>
                                    <p:animEffect transition="in" filter="fade">
                                      <p:cBhvr>
                                        <p:cTn id="29" dur="500"/>
                                        <p:tgtEl>
                                          <p:spTgt spid="76"/>
                                        </p:tgtEl>
                                      </p:cBhvr>
                                    </p:animEffect>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par>
                          <p:cTn id="42" fill="hold">
                            <p:stCondLst>
                              <p:cond delay="1000"/>
                            </p:stCondLst>
                            <p:childTnLst>
                              <p:par>
                                <p:cTn id="43" presetID="49" presetClass="entr" presetSubtype="0" decel="100000" fill="hold" nodeType="afterEffect">
                                  <p:stCondLst>
                                    <p:cond delay="0"/>
                                  </p:stCondLst>
                                  <p:childTnLst>
                                    <p:set>
                                      <p:cBhvr>
                                        <p:cTn id="44" dur="1" fill="hold">
                                          <p:stCondLst>
                                            <p:cond delay="0"/>
                                          </p:stCondLst>
                                        </p:cTn>
                                        <p:tgtEl>
                                          <p:spTgt spid="78"/>
                                        </p:tgtEl>
                                        <p:attrNameLst>
                                          <p:attrName>style.visibility</p:attrName>
                                        </p:attrNameLst>
                                      </p:cBhvr>
                                      <p:to>
                                        <p:strVal val="visible"/>
                                      </p:to>
                                    </p:set>
                                    <p:anim calcmode="lin" valueType="num">
                                      <p:cBhvr>
                                        <p:cTn id="45" dur="500" fill="hold"/>
                                        <p:tgtEl>
                                          <p:spTgt spid="78"/>
                                        </p:tgtEl>
                                        <p:attrNameLst>
                                          <p:attrName>ppt_w</p:attrName>
                                        </p:attrNameLst>
                                      </p:cBhvr>
                                      <p:tavLst>
                                        <p:tav tm="0">
                                          <p:val>
                                            <p:fltVal val="0"/>
                                          </p:val>
                                        </p:tav>
                                        <p:tav tm="100000">
                                          <p:val>
                                            <p:strVal val="#ppt_w"/>
                                          </p:val>
                                        </p:tav>
                                      </p:tavLst>
                                    </p:anim>
                                    <p:anim calcmode="lin" valueType="num">
                                      <p:cBhvr>
                                        <p:cTn id="46" dur="500" fill="hold"/>
                                        <p:tgtEl>
                                          <p:spTgt spid="78"/>
                                        </p:tgtEl>
                                        <p:attrNameLst>
                                          <p:attrName>ppt_h</p:attrName>
                                        </p:attrNameLst>
                                      </p:cBhvr>
                                      <p:tavLst>
                                        <p:tav tm="0">
                                          <p:val>
                                            <p:fltVal val="0"/>
                                          </p:val>
                                        </p:tav>
                                        <p:tav tm="100000">
                                          <p:val>
                                            <p:strVal val="#ppt_h"/>
                                          </p:val>
                                        </p:tav>
                                      </p:tavLst>
                                    </p:anim>
                                    <p:anim calcmode="lin" valueType="num">
                                      <p:cBhvr>
                                        <p:cTn id="47" dur="500" fill="hold"/>
                                        <p:tgtEl>
                                          <p:spTgt spid="78"/>
                                        </p:tgtEl>
                                        <p:attrNameLst>
                                          <p:attrName>style.rotation</p:attrName>
                                        </p:attrNameLst>
                                      </p:cBhvr>
                                      <p:tavLst>
                                        <p:tav tm="0">
                                          <p:val>
                                            <p:fltVal val="360"/>
                                          </p:val>
                                        </p:tav>
                                        <p:tav tm="100000">
                                          <p:val>
                                            <p:fltVal val="0"/>
                                          </p:val>
                                        </p:tav>
                                      </p:tavLst>
                                    </p:anim>
                                    <p:animEffect transition="in" filter="fade">
                                      <p:cBhvr>
                                        <p:cTn id="48" dur="500"/>
                                        <p:tgtEl>
                                          <p:spTgt spid="78"/>
                                        </p:tgtEl>
                                      </p:cBhvr>
                                    </p:animEffect>
                                  </p:childTnLst>
                                </p:cTn>
                              </p:par>
                            </p:childTnLst>
                          </p:cTn>
                        </p:par>
                      </p:childTnLst>
                    </p:cTn>
                  </p:par>
                  <p:par>
                    <p:cTn id="49" fill="hold">
                      <p:stCondLst>
                        <p:cond delay="indefinite"/>
                      </p:stCondLst>
                      <p:childTnLst>
                        <p:par>
                          <p:cTn id="50" fill="hold">
                            <p:stCondLst>
                              <p:cond delay="0"/>
                            </p:stCondLst>
                            <p:childTnLst>
                              <p:par>
                                <p:cTn id="51" presetID="47"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1000"/>
                                        <p:tgtEl>
                                          <p:spTgt spid="12"/>
                                        </p:tgtEl>
                                      </p:cBhvr>
                                    </p:animEffect>
                                    <p:anim calcmode="lin" valueType="num">
                                      <p:cBhvr>
                                        <p:cTn id="54" dur="1000" fill="hold"/>
                                        <p:tgtEl>
                                          <p:spTgt spid="12"/>
                                        </p:tgtEl>
                                        <p:attrNameLst>
                                          <p:attrName>ppt_x</p:attrName>
                                        </p:attrNameLst>
                                      </p:cBhvr>
                                      <p:tavLst>
                                        <p:tav tm="0">
                                          <p:val>
                                            <p:strVal val="#ppt_x"/>
                                          </p:val>
                                        </p:tav>
                                        <p:tav tm="100000">
                                          <p:val>
                                            <p:strVal val="#ppt_x"/>
                                          </p:val>
                                        </p:tav>
                                      </p:tavLst>
                                    </p:anim>
                                    <p:anim calcmode="lin" valueType="num">
                                      <p:cBhvr>
                                        <p:cTn id="55" dur="1000" fill="hold"/>
                                        <p:tgtEl>
                                          <p:spTgt spid="1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1000"/>
                                        <p:tgtEl>
                                          <p:spTgt spid="11"/>
                                        </p:tgtEl>
                                      </p:cBhvr>
                                    </p:animEffect>
                                    <p:anim calcmode="lin" valueType="num">
                                      <p:cBhvr>
                                        <p:cTn id="59" dur="1000" fill="hold"/>
                                        <p:tgtEl>
                                          <p:spTgt spid="11"/>
                                        </p:tgtEl>
                                        <p:attrNameLst>
                                          <p:attrName>ppt_x</p:attrName>
                                        </p:attrNameLst>
                                      </p:cBhvr>
                                      <p:tavLst>
                                        <p:tav tm="0">
                                          <p:val>
                                            <p:strVal val="#ppt_x"/>
                                          </p:val>
                                        </p:tav>
                                        <p:tav tm="100000">
                                          <p:val>
                                            <p:strVal val="#ppt_x"/>
                                          </p:val>
                                        </p:tav>
                                      </p:tavLst>
                                    </p:anim>
                                    <p:anim calcmode="lin" valueType="num">
                                      <p:cBhvr>
                                        <p:cTn id="60" dur="1000" fill="hold"/>
                                        <p:tgtEl>
                                          <p:spTgt spid="11"/>
                                        </p:tgtEl>
                                        <p:attrNameLst>
                                          <p:attrName>ppt_y</p:attrName>
                                        </p:attrNameLst>
                                      </p:cBhvr>
                                      <p:tavLst>
                                        <p:tav tm="0">
                                          <p:val>
                                            <p:strVal val="#ppt_y+.1"/>
                                          </p:val>
                                        </p:tav>
                                        <p:tav tm="100000">
                                          <p:val>
                                            <p:strVal val="#ppt_y"/>
                                          </p:val>
                                        </p:tav>
                                      </p:tavLst>
                                    </p:anim>
                                  </p:childTnLst>
                                </p:cTn>
                              </p:par>
                            </p:childTnLst>
                          </p:cTn>
                        </p:par>
                        <p:par>
                          <p:cTn id="61" fill="hold">
                            <p:stCondLst>
                              <p:cond delay="1000"/>
                            </p:stCondLst>
                            <p:childTnLst>
                              <p:par>
                                <p:cTn id="62" presetID="49" presetClass="entr" presetSubtype="0" decel="100000" fill="hold" nodeType="afterEffect">
                                  <p:stCondLst>
                                    <p:cond delay="0"/>
                                  </p:stCondLst>
                                  <p:childTnLst>
                                    <p:set>
                                      <p:cBhvr>
                                        <p:cTn id="63" dur="1" fill="hold">
                                          <p:stCondLst>
                                            <p:cond delay="0"/>
                                          </p:stCondLst>
                                        </p:cTn>
                                        <p:tgtEl>
                                          <p:spTgt spid="77"/>
                                        </p:tgtEl>
                                        <p:attrNameLst>
                                          <p:attrName>style.visibility</p:attrName>
                                        </p:attrNameLst>
                                      </p:cBhvr>
                                      <p:to>
                                        <p:strVal val="visible"/>
                                      </p:to>
                                    </p:set>
                                    <p:anim calcmode="lin" valueType="num">
                                      <p:cBhvr>
                                        <p:cTn id="64" dur="500" fill="hold"/>
                                        <p:tgtEl>
                                          <p:spTgt spid="77"/>
                                        </p:tgtEl>
                                        <p:attrNameLst>
                                          <p:attrName>ppt_w</p:attrName>
                                        </p:attrNameLst>
                                      </p:cBhvr>
                                      <p:tavLst>
                                        <p:tav tm="0">
                                          <p:val>
                                            <p:fltVal val="0"/>
                                          </p:val>
                                        </p:tav>
                                        <p:tav tm="100000">
                                          <p:val>
                                            <p:strVal val="#ppt_w"/>
                                          </p:val>
                                        </p:tav>
                                      </p:tavLst>
                                    </p:anim>
                                    <p:anim calcmode="lin" valueType="num">
                                      <p:cBhvr>
                                        <p:cTn id="65" dur="500" fill="hold"/>
                                        <p:tgtEl>
                                          <p:spTgt spid="77"/>
                                        </p:tgtEl>
                                        <p:attrNameLst>
                                          <p:attrName>ppt_h</p:attrName>
                                        </p:attrNameLst>
                                      </p:cBhvr>
                                      <p:tavLst>
                                        <p:tav tm="0">
                                          <p:val>
                                            <p:fltVal val="0"/>
                                          </p:val>
                                        </p:tav>
                                        <p:tav tm="100000">
                                          <p:val>
                                            <p:strVal val="#ppt_h"/>
                                          </p:val>
                                        </p:tav>
                                      </p:tavLst>
                                    </p:anim>
                                    <p:anim calcmode="lin" valueType="num">
                                      <p:cBhvr>
                                        <p:cTn id="66" dur="500" fill="hold"/>
                                        <p:tgtEl>
                                          <p:spTgt spid="77"/>
                                        </p:tgtEl>
                                        <p:attrNameLst>
                                          <p:attrName>style.rotation</p:attrName>
                                        </p:attrNameLst>
                                      </p:cBhvr>
                                      <p:tavLst>
                                        <p:tav tm="0">
                                          <p:val>
                                            <p:fltVal val="360"/>
                                          </p:val>
                                        </p:tav>
                                        <p:tav tm="100000">
                                          <p:val>
                                            <p:fltVal val="0"/>
                                          </p:val>
                                        </p:tav>
                                      </p:tavLst>
                                    </p:anim>
                                    <p:animEffect transition="in" filter="fade">
                                      <p:cBhvr>
                                        <p:cTn id="67" dur="500"/>
                                        <p:tgtEl>
                                          <p:spTgt spid="77"/>
                                        </p:tgtEl>
                                      </p:cBhvr>
                                    </p:animEffect>
                                  </p:childTnLst>
                                </p:cTn>
                              </p:par>
                            </p:childTnLst>
                          </p:cTn>
                        </p:par>
                      </p:childTnLst>
                    </p:cTn>
                  </p:par>
                  <p:par>
                    <p:cTn id="68" fill="hold">
                      <p:stCondLst>
                        <p:cond delay="indefinite"/>
                      </p:stCondLst>
                      <p:childTnLst>
                        <p:par>
                          <p:cTn id="69" fill="hold">
                            <p:stCondLst>
                              <p:cond delay="0"/>
                            </p:stCondLst>
                            <p:childTnLst>
                              <p:par>
                                <p:cTn id="70" presetID="47" presetClass="entr" presetSubtype="0" fill="hold" grpId="0" nodeType="click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1000"/>
                                        <p:tgtEl>
                                          <p:spTgt spid="7"/>
                                        </p:tgtEl>
                                      </p:cBhvr>
                                    </p:animEffect>
                                    <p:anim calcmode="lin" valueType="num">
                                      <p:cBhvr>
                                        <p:cTn id="73" dur="1000" fill="hold"/>
                                        <p:tgtEl>
                                          <p:spTgt spid="7"/>
                                        </p:tgtEl>
                                        <p:attrNameLst>
                                          <p:attrName>ppt_x</p:attrName>
                                        </p:attrNameLst>
                                      </p:cBhvr>
                                      <p:tavLst>
                                        <p:tav tm="0">
                                          <p:val>
                                            <p:strVal val="#ppt_x"/>
                                          </p:val>
                                        </p:tav>
                                        <p:tav tm="100000">
                                          <p:val>
                                            <p:strVal val="#ppt_x"/>
                                          </p:val>
                                        </p:tav>
                                      </p:tavLst>
                                    </p:anim>
                                    <p:anim calcmode="lin" valueType="num">
                                      <p:cBhvr>
                                        <p:cTn id="74" dur="1000" fill="hold"/>
                                        <p:tgtEl>
                                          <p:spTgt spid="7"/>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fade">
                                      <p:cBhvr>
                                        <p:cTn id="77" dur="1000"/>
                                        <p:tgtEl>
                                          <p:spTgt spid="6"/>
                                        </p:tgtEl>
                                      </p:cBhvr>
                                    </p:animEffect>
                                    <p:anim calcmode="lin" valueType="num">
                                      <p:cBhvr>
                                        <p:cTn id="78" dur="1000" fill="hold"/>
                                        <p:tgtEl>
                                          <p:spTgt spid="6"/>
                                        </p:tgtEl>
                                        <p:attrNameLst>
                                          <p:attrName>ppt_x</p:attrName>
                                        </p:attrNameLst>
                                      </p:cBhvr>
                                      <p:tavLst>
                                        <p:tav tm="0">
                                          <p:val>
                                            <p:strVal val="#ppt_x"/>
                                          </p:val>
                                        </p:tav>
                                        <p:tav tm="100000">
                                          <p:val>
                                            <p:strVal val="#ppt_x"/>
                                          </p:val>
                                        </p:tav>
                                      </p:tavLst>
                                    </p:anim>
                                    <p:anim calcmode="lin" valueType="num">
                                      <p:cBhvr>
                                        <p:cTn id="7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许昌.PNG"/>
          <p:cNvPicPr>
            <a:picLocks noChangeAspect="1"/>
          </p:cNvPicPr>
          <p:nvPr/>
        </p:nvPicPr>
        <p:blipFill>
          <a:blip r:embed="rId3"/>
          <a:stretch>
            <a:fillRect/>
          </a:stretch>
        </p:blipFill>
        <p:spPr>
          <a:xfrm>
            <a:off x="-1" y="-12349"/>
            <a:ext cx="12190413" cy="6857107"/>
          </a:xfrm>
          <a:prstGeom prst="rect">
            <a:avLst/>
          </a:prstGeom>
        </p:spPr>
      </p:pic>
      <p:pic>
        <p:nvPicPr>
          <p:cNvPr id="12" name="图片 11" descr="51miz-E1008148-62E72676.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96960" y="1697624"/>
            <a:ext cx="5160131" cy="5160131"/>
          </a:xfrm>
          <a:prstGeom prst="rect">
            <a:avLst/>
          </a:prstGeom>
        </p:spPr>
      </p:pic>
      <p:pic>
        <p:nvPicPr>
          <p:cNvPr id="13" name="图片 12" descr="51miz-E1008775-1FA9C178.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8063708" y="-62968"/>
            <a:ext cx="4126704" cy="3935904"/>
          </a:xfrm>
          <a:prstGeom prst="rect">
            <a:avLst/>
          </a:prstGeom>
        </p:spPr>
      </p:pic>
      <p:pic>
        <p:nvPicPr>
          <p:cNvPr id="14" name="图片 13" descr="51miz-E802604-5541640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052225" y="1438785"/>
            <a:ext cx="1138187" cy="1138187"/>
          </a:xfrm>
          <a:prstGeom prst="rect">
            <a:avLst/>
          </a:prstGeom>
        </p:spPr>
      </p:pic>
      <p:pic>
        <p:nvPicPr>
          <p:cNvPr id="15" name="图片 14" descr="51miz-E1004188-02BB7C89.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56151" y="1564667"/>
            <a:ext cx="1240808" cy="1240808"/>
          </a:xfrm>
          <a:prstGeom prst="rect">
            <a:avLst/>
          </a:prstGeom>
        </p:spPr>
      </p:pic>
      <p:grpSp>
        <p:nvGrpSpPr>
          <p:cNvPr id="16" name="组合 19"/>
          <p:cNvGrpSpPr/>
          <p:nvPr/>
        </p:nvGrpSpPr>
        <p:grpSpPr>
          <a:xfrm>
            <a:off x="4337266" y="58173"/>
            <a:ext cx="3359049" cy="1451133"/>
            <a:chOff x="3255481" y="-279918"/>
            <a:chExt cx="3359486" cy="1451322"/>
          </a:xfrm>
        </p:grpSpPr>
        <p:pic>
          <p:nvPicPr>
            <p:cNvPr id="18" name="图片 17" descr="51miz-E189376-E3799781.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022431" y="-279918"/>
              <a:ext cx="1592536" cy="1451322"/>
            </a:xfrm>
            <a:prstGeom prst="rect">
              <a:avLst/>
            </a:prstGeom>
          </p:spPr>
        </p:pic>
        <p:pic>
          <p:nvPicPr>
            <p:cNvPr id="19" name="图片 18" descr="51miz-E273689-C3C7BE37.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201372" y="139959"/>
              <a:ext cx="1642117" cy="843103"/>
            </a:xfrm>
            <a:prstGeom prst="rect">
              <a:avLst/>
            </a:prstGeom>
          </p:spPr>
        </p:pic>
        <p:pic>
          <p:nvPicPr>
            <p:cNvPr id="20" name="图片 19" descr="51miz-E273689-C3C7BE37.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3255481" y="139959"/>
              <a:ext cx="1642117" cy="843103"/>
            </a:xfrm>
            <a:prstGeom prst="rect">
              <a:avLst/>
            </a:prstGeom>
          </p:spPr>
        </p:pic>
      </p:grpSp>
      <p:pic>
        <p:nvPicPr>
          <p:cNvPr id="17" name="图片 16" descr="51miz-E477667-D1534AA4.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8423" y="5345833"/>
            <a:ext cx="4278844" cy="1676185"/>
          </a:xfrm>
          <a:prstGeom prst="rect">
            <a:avLst/>
          </a:prstGeom>
        </p:spPr>
      </p:pic>
      <p:grpSp>
        <p:nvGrpSpPr>
          <p:cNvPr id="6" name="组合 5"/>
          <p:cNvGrpSpPr/>
          <p:nvPr/>
        </p:nvGrpSpPr>
        <p:grpSpPr>
          <a:xfrm>
            <a:off x="941381" y="1684074"/>
            <a:ext cx="5542551" cy="2106200"/>
            <a:chOff x="1924942" y="2372977"/>
            <a:chExt cx="5543273" cy="2106474"/>
          </a:xfrm>
        </p:grpSpPr>
        <p:sp>
          <p:nvSpPr>
            <p:cNvPr id="7" name="TextBox 5"/>
            <p:cNvSpPr txBox="1">
              <a:spLocks noChangeArrowheads="1"/>
            </p:cNvSpPr>
            <p:nvPr/>
          </p:nvSpPr>
          <p:spPr bwMode="auto">
            <a:xfrm>
              <a:off x="1924942" y="3252439"/>
              <a:ext cx="5543273" cy="707886"/>
            </a:xfrm>
            <a:prstGeom prst="rect">
              <a:avLst/>
            </a:prstGeom>
            <a:noFill/>
            <a:ln w="9525">
              <a:noFill/>
              <a:miter lim="800000"/>
            </a:ln>
          </p:spPr>
          <p:txBody>
            <a:bodyPr wrap="square">
              <a:spAutoFit/>
            </a:bodyPr>
            <a:lstStyle/>
            <a:p>
              <a:pPr defTabSz="914309"/>
              <a:r>
                <a:rPr lang="zh-CN" altLang="en-US" sz="4000" dirty="0">
                  <a:solidFill>
                    <a:srgbClr val="339473"/>
                  </a:solidFill>
                  <a:latin typeface="仓耳青禾体-谷力 W05"/>
                  <a:ea typeface="仓耳青禾体-谷力 W05"/>
                  <a:cs typeface="+mn-ea"/>
                  <a:sym typeface="+mn-lt"/>
                </a:rPr>
                <a:t>请输入标题内容</a:t>
              </a:r>
              <a:endParaRPr lang="en-US" altLang="zh-CN" sz="4000" dirty="0">
                <a:solidFill>
                  <a:srgbClr val="339473"/>
                </a:solidFill>
                <a:latin typeface="仓耳青禾体-谷力 W05"/>
                <a:ea typeface="仓耳青禾体-谷力 W05"/>
                <a:cs typeface="+mn-ea"/>
                <a:sym typeface="+mn-lt"/>
              </a:endParaRPr>
            </a:p>
          </p:txBody>
        </p:sp>
        <p:sp>
          <p:nvSpPr>
            <p:cNvPr id="8" name="文本框 7"/>
            <p:cNvSpPr txBox="1"/>
            <p:nvPr/>
          </p:nvSpPr>
          <p:spPr>
            <a:xfrm>
              <a:off x="1924942" y="2372977"/>
              <a:ext cx="2903359" cy="1107996"/>
            </a:xfrm>
            <a:prstGeom prst="rect">
              <a:avLst/>
            </a:prstGeom>
            <a:noFill/>
          </p:spPr>
          <p:txBody>
            <a:bodyPr wrap="none" rtlCol="0">
              <a:spAutoFit/>
            </a:bodyPr>
            <a:lstStyle>
              <a:defPPr>
                <a:defRPr lang="zh-CN"/>
              </a:defPPr>
              <a:lvl1pPr>
                <a:defRPr sz="6600">
                  <a:solidFill>
                    <a:srgbClr val="339473"/>
                  </a:solidFill>
                  <a:cs typeface="+mn-ea"/>
                </a:defRPr>
              </a:lvl1pPr>
            </a:lstStyle>
            <a:p>
              <a:pPr defTabSz="914309"/>
              <a:r>
                <a:rPr lang="en-US" altLang="zh-CN" sz="6599" dirty="0">
                  <a:latin typeface="仓耳青禾体-谷力 W05"/>
                  <a:ea typeface="仓耳青禾体-谷力 W05"/>
                  <a:sym typeface="+mn-lt"/>
                </a:rPr>
                <a:t>PART.3</a:t>
              </a:r>
              <a:endParaRPr lang="zh-CN" altLang="en-US" sz="6599" dirty="0">
                <a:latin typeface="仓耳青禾体-谷力 W05"/>
                <a:ea typeface="仓耳青禾体-谷力 W05"/>
                <a:sym typeface="+mn-lt"/>
              </a:endParaRPr>
            </a:p>
          </p:txBody>
        </p:sp>
        <p:sp>
          <p:nvSpPr>
            <p:cNvPr id="9" name="文本框 8"/>
            <p:cNvSpPr txBox="1"/>
            <p:nvPr/>
          </p:nvSpPr>
          <p:spPr>
            <a:xfrm>
              <a:off x="1924942" y="3809909"/>
              <a:ext cx="5217140" cy="669542"/>
            </a:xfrm>
            <a:prstGeom prst="rect">
              <a:avLst/>
            </a:prstGeom>
            <a:noFill/>
          </p:spPr>
          <p:txBody>
            <a:bodyPr wrap="square" rtlCol="0">
              <a:spAutoFit/>
            </a:bodyPr>
            <a:lstStyle/>
            <a:p>
              <a:pPr defTabSz="914309">
                <a:lnSpc>
                  <a:spcPct val="150000"/>
                </a:lnSpc>
              </a:pPr>
              <a:r>
                <a:rPr kumimoji="1" lang="zh-CN" altLang="en-US" sz="2800" dirty="0">
                  <a:solidFill>
                    <a:prstClr val="black">
                      <a:lumMod val="75000"/>
                      <a:lumOff val="25000"/>
                    </a:prstClr>
                  </a:solidFill>
                  <a:latin typeface="仓耳青禾体-谷力 W05"/>
                  <a:ea typeface="仓耳青禾体-谷力 W05"/>
                  <a:cs typeface="+mn-ea"/>
                  <a:sym typeface="+mn-lt"/>
                </a:rPr>
                <a:t>请在此输入您需要的文字内容</a:t>
              </a:r>
              <a:r>
                <a:rPr kumimoji="1" lang="en-US" altLang="zh-CN" sz="1200" dirty="0">
                  <a:solidFill>
                    <a:prstClr val="black">
                      <a:lumMod val="75000"/>
                      <a:lumOff val="25000"/>
                    </a:prstClr>
                  </a:solidFill>
                  <a:latin typeface="仓耳青禾体-谷力 W05"/>
                  <a:ea typeface="仓耳青禾体-谷力 W05"/>
                  <a:cs typeface="+mn-ea"/>
                  <a:sym typeface="+mn-lt"/>
                </a:rPr>
                <a:t>.</a:t>
              </a:r>
              <a:endParaRPr kumimoji="1" lang="zh-CN" altLang="en-US" sz="1200" dirty="0">
                <a:solidFill>
                  <a:prstClr val="black">
                    <a:lumMod val="75000"/>
                    <a:lumOff val="25000"/>
                  </a:prstClr>
                </a:solidFill>
                <a:latin typeface="仓耳青禾体-谷力 W05"/>
                <a:ea typeface="仓耳青禾体-谷力 W05"/>
                <a:cs typeface="+mn-ea"/>
                <a:sym typeface="+mn-lt"/>
              </a:endParaRPr>
            </a:p>
          </p:txBody>
        </p:sp>
      </p:grpSp>
    </p:spTree>
    <p:extLst>
      <p:ext uri="{BB962C8B-B14F-4D97-AF65-F5344CB8AC3E}">
        <p14:creationId xmlns:p14="http://schemas.microsoft.com/office/powerpoint/2010/main" val="3593407956"/>
      </p:ext>
    </p:extLst>
  </p:cSld>
  <p:clrMapOvr>
    <a:masterClrMapping/>
  </p:clrMapOvr>
  <p:transition spd="med" advTm="3000">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1+#ppt_w/2"/>
                                          </p:val>
                                        </p:tav>
                                        <p:tav tm="100000">
                                          <p:val>
                                            <p:strVal val="#ppt_x"/>
                                          </p:val>
                                        </p:tav>
                                      </p:tavLst>
                                    </p:anim>
                                    <p:anim calcmode="lin" valueType="num">
                                      <p:cBhvr additive="base">
                                        <p:cTn id="8" dur="2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从许昌.PNG"/>
          <p:cNvPicPr>
            <a:picLocks noChangeAspect="1"/>
          </p:cNvPicPr>
          <p:nvPr/>
        </p:nvPicPr>
        <p:blipFill>
          <a:blip r:embed="rId3"/>
          <a:stretch>
            <a:fillRect/>
          </a:stretch>
        </p:blipFill>
        <p:spPr>
          <a:xfrm>
            <a:off x="-1" y="16632"/>
            <a:ext cx="12190413" cy="6841716"/>
          </a:xfrm>
          <a:prstGeom prst="rect">
            <a:avLst/>
          </a:prstGeom>
        </p:spPr>
      </p:pic>
      <p:sp>
        <p:nvSpPr>
          <p:cNvPr id="6" name="Rectangle 24"/>
          <p:cNvSpPr>
            <a:spLocks noChangeArrowheads="1"/>
          </p:cNvSpPr>
          <p:nvPr/>
        </p:nvSpPr>
        <p:spPr bwMode="auto">
          <a:xfrm>
            <a:off x="7829824" y="2276839"/>
            <a:ext cx="4449477" cy="496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309"/>
            <a:r>
              <a:rPr lang="zh-CN" altLang="en-US" sz="1800" dirty="0">
                <a:solidFill>
                  <a:prstClr val="black"/>
                </a:solidFill>
                <a:latin typeface="仓耳青禾体-谷力 W05"/>
                <a:ea typeface="仓耳青禾体-谷力 W05"/>
                <a:cs typeface="+mn-ea"/>
                <a:sym typeface="+mn-lt"/>
              </a:rPr>
              <a:t>请输入文本内容</a:t>
            </a:r>
          </a:p>
          <a:p>
            <a:pPr defTabSz="914309">
              <a:lnSpc>
                <a:spcPct val="130000"/>
              </a:lnSpc>
            </a:pPr>
            <a:r>
              <a:rPr kumimoji="1" lang="en-US" altLang="zh-CN" sz="1200" dirty="0">
                <a:solidFill>
                  <a:prstClr val="black"/>
                </a:solidFill>
                <a:latin typeface="仓耳青禾体-谷力 W05"/>
                <a:ea typeface="仓耳青禾体-谷力 W05"/>
                <a:cs typeface="+mn-ea"/>
                <a:sym typeface="+mn-lt"/>
              </a:rPr>
              <a:t>.</a:t>
            </a:r>
            <a:r>
              <a:rPr kumimoji="1" lang="zh-CN" altLang="en-US" sz="1200" dirty="0">
                <a:solidFill>
                  <a:prstClr val="black"/>
                </a:solidFill>
                <a:latin typeface="仓耳青禾体-谷力 W05"/>
                <a:ea typeface="仓耳青禾体-谷力 W05"/>
                <a:cs typeface="+mn-ea"/>
                <a:sym typeface="+mn-lt"/>
              </a:rPr>
              <a:t>请在此输入您需要的文字内容</a:t>
            </a:r>
            <a:endParaRPr lang="en-US" altLang="zh-CN" sz="1200" dirty="0">
              <a:solidFill>
                <a:prstClr val="black"/>
              </a:solidFill>
              <a:latin typeface="仓耳青禾体-谷力 W05"/>
              <a:ea typeface="仓耳青禾体-谷力 W05"/>
              <a:cs typeface="+mn-ea"/>
              <a:sym typeface="+mn-lt"/>
            </a:endParaRPr>
          </a:p>
        </p:txBody>
      </p:sp>
      <p:sp>
        <p:nvSpPr>
          <p:cNvPr id="7" name="Rectangle 24"/>
          <p:cNvSpPr>
            <a:spLocks noChangeArrowheads="1"/>
          </p:cNvSpPr>
          <p:nvPr/>
        </p:nvSpPr>
        <p:spPr bwMode="auto">
          <a:xfrm>
            <a:off x="7829824" y="3316920"/>
            <a:ext cx="4360588" cy="496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309"/>
            <a:r>
              <a:rPr lang="zh-CN" altLang="en-US" sz="1800" dirty="0">
                <a:solidFill>
                  <a:prstClr val="black"/>
                </a:solidFill>
                <a:latin typeface="仓耳青禾体-谷力 W05"/>
                <a:ea typeface="仓耳青禾体-谷力 W05"/>
                <a:cs typeface="+mn-ea"/>
                <a:sym typeface="+mn-lt"/>
              </a:rPr>
              <a:t>请输入文本内容</a:t>
            </a:r>
          </a:p>
          <a:p>
            <a:pPr defTabSz="914309">
              <a:lnSpc>
                <a:spcPct val="130000"/>
              </a:lnSpc>
            </a:pPr>
            <a:r>
              <a:rPr kumimoji="1" lang="zh-CN" altLang="en-US" sz="1200" dirty="0">
                <a:solidFill>
                  <a:prstClr val="black"/>
                </a:solidFill>
                <a:latin typeface="仓耳青禾体-谷力 W05"/>
                <a:ea typeface="仓耳青禾体-谷力 W05"/>
                <a:cs typeface="+mn-ea"/>
                <a:sym typeface="+mn-lt"/>
              </a:rPr>
              <a:t>请在此输入您需要的文字内容</a:t>
            </a:r>
            <a:endParaRPr lang="en-US" altLang="zh-CN" sz="1200" dirty="0">
              <a:solidFill>
                <a:prstClr val="black"/>
              </a:solidFill>
              <a:latin typeface="仓耳青禾体-谷力 W05"/>
              <a:ea typeface="仓耳青禾体-谷力 W05"/>
              <a:cs typeface="+mn-ea"/>
              <a:sym typeface="+mn-lt"/>
            </a:endParaRPr>
          </a:p>
        </p:txBody>
      </p:sp>
      <p:sp>
        <p:nvSpPr>
          <p:cNvPr id="8" name="Rectangle 24"/>
          <p:cNvSpPr>
            <a:spLocks noChangeArrowheads="1"/>
          </p:cNvSpPr>
          <p:nvPr/>
        </p:nvSpPr>
        <p:spPr bwMode="auto">
          <a:xfrm>
            <a:off x="7829824" y="4416207"/>
            <a:ext cx="4639952" cy="496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309"/>
            <a:r>
              <a:rPr lang="zh-CN" altLang="en-US" sz="1800" dirty="0">
                <a:solidFill>
                  <a:prstClr val="black"/>
                </a:solidFill>
                <a:latin typeface="仓耳青禾体-谷力 W05"/>
                <a:ea typeface="仓耳青禾体-谷力 W05"/>
                <a:cs typeface="+mn-ea"/>
                <a:sym typeface="+mn-lt"/>
              </a:rPr>
              <a:t>请输入文本内容</a:t>
            </a:r>
          </a:p>
          <a:p>
            <a:pPr defTabSz="914309">
              <a:lnSpc>
                <a:spcPct val="130000"/>
              </a:lnSpc>
            </a:pPr>
            <a:r>
              <a:rPr kumimoji="1" lang="en-US" altLang="zh-CN" sz="1200" dirty="0">
                <a:solidFill>
                  <a:prstClr val="black"/>
                </a:solidFill>
                <a:latin typeface="仓耳青禾体-谷力 W05"/>
                <a:ea typeface="仓耳青禾体-谷力 W05"/>
                <a:cs typeface="+mn-ea"/>
                <a:sym typeface="+mn-lt"/>
              </a:rPr>
              <a:t>.</a:t>
            </a:r>
            <a:r>
              <a:rPr kumimoji="1" lang="zh-CN" altLang="en-US" sz="1200" dirty="0">
                <a:solidFill>
                  <a:prstClr val="black"/>
                </a:solidFill>
                <a:latin typeface="仓耳青禾体-谷力 W05"/>
                <a:ea typeface="仓耳青禾体-谷力 W05"/>
                <a:cs typeface="+mn-ea"/>
                <a:sym typeface="+mn-lt"/>
              </a:rPr>
              <a:t>请在此输入您需要的文字内容</a:t>
            </a:r>
            <a:endParaRPr lang="en-US" altLang="zh-CN" sz="1200" dirty="0">
              <a:solidFill>
                <a:prstClr val="black"/>
              </a:solidFill>
              <a:latin typeface="仓耳青禾体-谷力 W05"/>
              <a:ea typeface="仓耳青禾体-谷力 W05"/>
              <a:cs typeface="+mn-ea"/>
              <a:sym typeface="+mn-lt"/>
            </a:endParaRPr>
          </a:p>
        </p:txBody>
      </p:sp>
      <p:sp>
        <p:nvSpPr>
          <p:cNvPr id="9" name="Rectangle 24"/>
          <p:cNvSpPr>
            <a:spLocks noChangeArrowheads="1"/>
          </p:cNvSpPr>
          <p:nvPr/>
        </p:nvSpPr>
        <p:spPr bwMode="auto">
          <a:xfrm>
            <a:off x="1126595" y="2276839"/>
            <a:ext cx="4449477" cy="496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309"/>
            <a:r>
              <a:rPr lang="zh-CN" altLang="en-US" sz="1800" dirty="0">
                <a:solidFill>
                  <a:prstClr val="black"/>
                </a:solidFill>
                <a:latin typeface="仓耳青禾体-谷力 W05"/>
                <a:ea typeface="仓耳青禾体-谷力 W05"/>
                <a:cs typeface="+mn-ea"/>
                <a:sym typeface="+mn-lt"/>
              </a:rPr>
              <a:t>请输入文本内容</a:t>
            </a:r>
          </a:p>
          <a:p>
            <a:pPr defTabSz="914309">
              <a:lnSpc>
                <a:spcPct val="130000"/>
              </a:lnSpc>
            </a:pPr>
            <a:r>
              <a:rPr kumimoji="1" lang="zh-CN" altLang="en-US" sz="1200" dirty="0">
                <a:solidFill>
                  <a:prstClr val="black"/>
                </a:solidFill>
                <a:latin typeface="仓耳青禾体-谷力 W05"/>
                <a:ea typeface="仓耳青禾体-谷力 W05"/>
                <a:cs typeface="+mn-ea"/>
                <a:sym typeface="+mn-lt"/>
              </a:rPr>
              <a:t>请在此输入您需要的文字内容</a:t>
            </a:r>
            <a:endParaRPr lang="en-US" altLang="zh-CN" sz="1200" dirty="0">
              <a:solidFill>
                <a:prstClr val="black"/>
              </a:solidFill>
              <a:latin typeface="仓耳青禾体-谷力 W05"/>
              <a:ea typeface="仓耳青禾体-谷力 W05"/>
              <a:cs typeface="+mn-ea"/>
              <a:sym typeface="+mn-lt"/>
            </a:endParaRPr>
          </a:p>
        </p:txBody>
      </p:sp>
      <p:sp>
        <p:nvSpPr>
          <p:cNvPr id="10" name="Rectangle 24"/>
          <p:cNvSpPr>
            <a:spLocks noChangeArrowheads="1"/>
          </p:cNvSpPr>
          <p:nvPr/>
        </p:nvSpPr>
        <p:spPr bwMode="auto">
          <a:xfrm>
            <a:off x="1126595" y="3315971"/>
            <a:ext cx="4360588" cy="496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309"/>
            <a:r>
              <a:rPr lang="zh-CN" altLang="en-US" sz="1800" dirty="0">
                <a:solidFill>
                  <a:prstClr val="black"/>
                </a:solidFill>
                <a:latin typeface="仓耳青禾体-谷力 W05"/>
                <a:ea typeface="仓耳青禾体-谷力 W05"/>
                <a:cs typeface="+mn-ea"/>
                <a:sym typeface="+mn-lt"/>
              </a:rPr>
              <a:t>请输入文本内容</a:t>
            </a:r>
          </a:p>
          <a:p>
            <a:pPr defTabSz="914309">
              <a:lnSpc>
                <a:spcPct val="130000"/>
              </a:lnSpc>
            </a:pPr>
            <a:r>
              <a:rPr kumimoji="1" lang="zh-CN" altLang="en-US" sz="1200" dirty="0">
                <a:solidFill>
                  <a:prstClr val="black"/>
                </a:solidFill>
                <a:latin typeface="仓耳青禾体-谷力 W05"/>
                <a:ea typeface="仓耳青禾体-谷力 W05"/>
                <a:cs typeface="+mn-ea"/>
                <a:sym typeface="+mn-lt"/>
              </a:rPr>
              <a:t>请在此输入您需要的文字内容</a:t>
            </a:r>
            <a:endParaRPr lang="en-US" altLang="zh-CN" sz="1200" dirty="0">
              <a:solidFill>
                <a:prstClr val="black"/>
              </a:solidFill>
              <a:latin typeface="仓耳青禾体-谷力 W05"/>
              <a:ea typeface="仓耳青禾体-谷力 W05"/>
              <a:cs typeface="+mn-ea"/>
              <a:sym typeface="+mn-lt"/>
            </a:endParaRPr>
          </a:p>
        </p:txBody>
      </p:sp>
      <p:sp>
        <p:nvSpPr>
          <p:cNvPr id="11" name="Rectangle 24"/>
          <p:cNvSpPr>
            <a:spLocks noChangeArrowheads="1"/>
          </p:cNvSpPr>
          <p:nvPr/>
        </p:nvSpPr>
        <p:spPr bwMode="auto">
          <a:xfrm>
            <a:off x="1126595" y="4415258"/>
            <a:ext cx="4639952" cy="496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309"/>
            <a:r>
              <a:rPr lang="zh-CN" altLang="en-US" sz="1800" dirty="0">
                <a:solidFill>
                  <a:prstClr val="black"/>
                </a:solidFill>
                <a:latin typeface="仓耳青禾体-谷力 W05"/>
                <a:ea typeface="仓耳青禾体-谷力 W05"/>
                <a:cs typeface="+mn-ea"/>
                <a:sym typeface="+mn-lt"/>
              </a:rPr>
              <a:t>请输入文本内容</a:t>
            </a:r>
          </a:p>
          <a:p>
            <a:pPr defTabSz="914309">
              <a:lnSpc>
                <a:spcPct val="130000"/>
              </a:lnSpc>
            </a:pPr>
            <a:r>
              <a:rPr kumimoji="1" lang="zh-CN" altLang="en-US" sz="1200" dirty="0">
                <a:solidFill>
                  <a:prstClr val="black"/>
                </a:solidFill>
                <a:latin typeface="仓耳青禾体-谷力 W05"/>
                <a:ea typeface="仓耳青禾体-谷力 W05"/>
                <a:cs typeface="+mn-ea"/>
                <a:sym typeface="+mn-lt"/>
              </a:rPr>
              <a:t>请在此输入您需要的文字内容</a:t>
            </a:r>
            <a:endParaRPr lang="en-US" altLang="zh-CN" sz="1200" dirty="0">
              <a:solidFill>
                <a:prstClr val="black"/>
              </a:solidFill>
              <a:latin typeface="仓耳青禾体-谷力 W05"/>
              <a:ea typeface="仓耳青禾体-谷力 W05"/>
              <a:cs typeface="+mn-ea"/>
              <a:sym typeface="+mn-lt"/>
            </a:endParaRPr>
          </a:p>
        </p:txBody>
      </p:sp>
      <p:grpSp>
        <p:nvGrpSpPr>
          <p:cNvPr id="15" name="组合 14"/>
          <p:cNvGrpSpPr/>
          <p:nvPr/>
        </p:nvGrpSpPr>
        <p:grpSpPr>
          <a:xfrm>
            <a:off x="515809" y="386076"/>
            <a:ext cx="3243807" cy="777617"/>
            <a:chOff x="246153" y="98123"/>
            <a:chExt cx="3244229" cy="777718"/>
          </a:xfrm>
        </p:grpSpPr>
        <p:pic>
          <p:nvPicPr>
            <p:cNvPr id="16" name="图片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6153" y="98123"/>
              <a:ext cx="787063" cy="777718"/>
            </a:xfrm>
            <a:prstGeom prst="rect">
              <a:avLst/>
            </a:prstGeom>
          </p:spPr>
        </p:pic>
        <p:sp>
          <p:nvSpPr>
            <p:cNvPr id="18" name="文本框 21"/>
            <p:cNvSpPr txBox="1"/>
            <p:nvPr/>
          </p:nvSpPr>
          <p:spPr>
            <a:xfrm>
              <a:off x="1095175" y="169442"/>
              <a:ext cx="2395207" cy="461665"/>
            </a:xfrm>
            <a:prstGeom prst="rect">
              <a:avLst/>
            </a:prstGeom>
            <a:noFill/>
          </p:spPr>
          <p:txBody>
            <a:bodyPr wrap="none" rtlCol="0">
              <a:spAutoFit/>
              <a:scene3d>
                <a:camera prst="orthographicFront"/>
                <a:lightRig rig="threePt" dir="t"/>
              </a:scene3d>
              <a:sp3d contourW="12700"/>
            </a:bodyPr>
            <a:lstStyle/>
            <a:p>
              <a:pPr defTabSz="914309"/>
              <a:r>
                <a:rPr lang="zh-CN" altLang="en-US" sz="2400" b="1" dirty="0">
                  <a:solidFill>
                    <a:srgbClr val="4E3B30">
                      <a:lumMod val="50000"/>
                    </a:srgbClr>
                  </a:solidFill>
                  <a:latin typeface="仓耳青禾体-谷力 W05"/>
                  <a:ea typeface="仓耳青禾体-谷力 W05"/>
                  <a:cs typeface="+mn-ea"/>
                  <a:sym typeface="+mn-lt"/>
                </a:rPr>
                <a:t>请输入标题内容</a:t>
              </a:r>
            </a:p>
          </p:txBody>
        </p:sp>
      </p:grpSp>
      <p:sp>
        <p:nvSpPr>
          <p:cNvPr id="26" name="右大括号 25"/>
          <p:cNvSpPr/>
          <p:nvPr/>
        </p:nvSpPr>
        <p:spPr>
          <a:xfrm>
            <a:off x="3563830" y="2275889"/>
            <a:ext cx="820987" cy="2548650"/>
          </a:xfrm>
          <a:prstGeom prst="rightBrace">
            <a:avLst/>
          </a:prstGeom>
          <a:ln w="76200">
            <a:solidFill>
              <a:srgbClr val="339473"/>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09"/>
            <a:endParaRPr lang="zh-CN" altLang="en-US" sz="1800">
              <a:solidFill>
                <a:prstClr val="black"/>
              </a:solidFill>
              <a:latin typeface="仓耳青禾体-谷力 W05"/>
              <a:ea typeface="仓耳青禾体-谷力 W05"/>
              <a:cs typeface="+mn-ea"/>
              <a:sym typeface="+mn-lt"/>
            </a:endParaRPr>
          </a:p>
        </p:txBody>
      </p:sp>
      <p:sp>
        <p:nvSpPr>
          <p:cNvPr id="27" name="右大括号 26"/>
          <p:cNvSpPr/>
          <p:nvPr/>
        </p:nvSpPr>
        <p:spPr>
          <a:xfrm flipH="1">
            <a:off x="6901300" y="2276838"/>
            <a:ext cx="820987" cy="2548650"/>
          </a:xfrm>
          <a:prstGeom prst="rightBrace">
            <a:avLst/>
          </a:prstGeom>
          <a:ln w="76200">
            <a:solidFill>
              <a:srgbClr val="339473"/>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09"/>
            <a:endParaRPr lang="zh-CN" altLang="en-US" sz="1800">
              <a:solidFill>
                <a:prstClr val="black"/>
              </a:solidFill>
              <a:latin typeface="仓耳青禾体-谷力 W05"/>
              <a:ea typeface="仓耳青禾体-谷力 W05"/>
              <a:cs typeface="+mn-ea"/>
              <a:sym typeface="+mn-lt"/>
            </a:endParaRPr>
          </a:p>
        </p:txBody>
      </p:sp>
      <p:pic>
        <p:nvPicPr>
          <p:cNvPr id="28" name="图片 27" descr="jlhlk.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52609" y="394056"/>
            <a:ext cx="7637804" cy="886350"/>
          </a:xfrm>
          <a:prstGeom prst="rect">
            <a:avLst/>
          </a:prstGeom>
        </p:spPr>
      </p:pic>
      <p:grpSp>
        <p:nvGrpSpPr>
          <p:cNvPr id="31" name="组合 30"/>
          <p:cNvGrpSpPr/>
          <p:nvPr/>
        </p:nvGrpSpPr>
        <p:grpSpPr>
          <a:xfrm>
            <a:off x="4552609" y="1056697"/>
            <a:ext cx="2724184" cy="4295875"/>
            <a:chOff x="4385387" y="3303811"/>
            <a:chExt cx="2724539" cy="4296434"/>
          </a:xfrm>
        </p:grpSpPr>
        <p:sp>
          <p:nvSpPr>
            <p:cNvPr id="4" name="Rectangle 24"/>
            <p:cNvSpPr>
              <a:spLocks noChangeArrowheads="1"/>
            </p:cNvSpPr>
            <p:nvPr/>
          </p:nvSpPr>
          <p:spPr bwMode="auto">
            <a:xfrm>
              <a:off x="4853167" y="5281241"/>
              <a:ext cx="19601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309"/>
              <a:r>
                <a:rPr lang="zh-CN" altLang="en-US" sz="2000" dirty="0">
                  <a:solidFill>
                    <a:prstClr val="black"/>
                  </a:solidFill>
                  <a:latin typeface="仓耳青禾体-谷力 W05"/>
                  <a:ea typeface="仓耳青禾体-谷力 W05"/>
                  <a:cs typeface="+mn-ea"/>
                  <a:sym typeface="+mn-lt"/>
                </a:rPr>
                <a:t>请输入文本内容</a:t>
              </a:r>
            </a:p>
          </p:txBody>
        </p:sp>
        <p:sp>
          <p:nvSpPr>
            <p:cNvPr id="5" name="矩形 4"/>
            <p:cNvSpPr/>
            <p:nvPr/>
          </p:nvSpPr>
          <p:spPr>
            <a:xfrm>
              <a:off x="4853167" y="3303811"/>
              <a:ext cx="1727765" cy="312073"/>
            </a:xfrm>
            <a:prstGeom prst="rect">
              <a:avLst/>
            </a:prstGeom>
          </p:spPr>
          <p:txBody>
            <a:bodyPr wrap="square">
              <a:spAutoFit/>
            </a:bodyPr>
            <a:lstStyle/>
            <a:p>
              <a:pPr algn="just" defTabSz="914309">
                <a:lnSpc>
                  <a:spcPct val="130000"/>
                </a:lnSpc>
              </a:pPr>
              <a:endParaRPr lang="zh-CN" altLang="en-US" sz="1200" dirty="0">
                <a:solidFill>
                  <a:prstClr val="black"/>
                </a:solidFill>
                <a:latin typeface="仓耳青禾体-谷力 W05"/>
                <a:ea typeface="仓耳青禾体-谷力 W05"/>
                <a:cs typeface="+mn-ea"/>
                <a:sym typeface="+mn-lt"/>
              </a:endParaRPr>
            </a:p>
          </p:txBody>
        </p:sp>
        <p:pic>
          <p:nvPicPr>
            <p:cNvPr id="29" name="图片 28" descr="51miz-E285182-5CE94840.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85387" y="4058356"/>
              <a:ext cx="2724539" cy="3541889"/>
            </a:xfrm>
            <a:prstGeom prst="rect">
              <a:avLst/>
            </a:prstGeom>
          </p:spPr>
        </p:pic>
      </p:grpSp>
      <p:pic>
        <p:nvPicPr>
          <p:cNvPr id="22" name="图片 21" descr="51miz-E830203-E76A72A0.png"/>
          <p:cNvPicPr>
            <a:picLocks noChangeAspect="1"/>
          </p:cNvPicPr>
          <p:nvPr/>
        </p:nvPicPr>
        <p:blipFill>
          <a:blip r:embed="rId7"/>
          <a:stretch>
            <a:fillRect/>
          </a:stretch>
        </p:blipFill>
        <p:spPr>
          <a:xfrm>
            <a:off x="7363586" y="5060678"/>
            <a:ext cx="4632384" cy="1782278"/>
          </a:xfrm>
          <a:prstGeom prst="rect">
            <a:avLst/>
          </a:prstGeom>
        </p:spPr>
      </p:pic>
      <p:pic>
        <p:nvPicPr>
          <p:cNvPr id="23" name="图片 22" descr="51miz-E830203-E76A72A0 (2).png"/>
          <p:cNvPicPr>
            <a:picLocks noChangeAspect="1"/>
          </p:cNvPicPr>
          <p:nvPr/>
        </p:nvPicPr>
        <p:blipFill>
          <a:blip r:embed="rId8"/>
          <a:stretch>
            <a:fillRect/>
          </a:stretch>
        </p:blipFill>
        <p:spPr>
          <a:xfrm>
            <a:off x="3351333" y="4825489"/>
            <a:ext cx="3561130" cy="2287595"/>
          </a:xfrm>
          <a:prstGeom prst="rect">
            <a:avLst/>
          </a:prstGeom>
        </p:spPr>
      </p:pic>
      <p:pic>
        <p:nvPicPr>
          <p:cNvPr id="24" name="图片 23" descr="51miz-E830203-E76A72A0 (2).png"/>
          <p:cNvPicPr>
            <a:picLocks noChangeAspect="1"/>
          </p:cNvPicPr>
          <p:nvPr/>
        </p:nvPicPr>
        <p:blipFill>
          <a:blip r:embed="rId8"/>
          <a:stretch>
            <a:fillRect/>
          </a:stretch>
        </p:blipFill>
        <p:spPr>
          <a:xfrm>
            <a:off x="491947" y="5640889"/>
            <a:ext cx="3561130" cy="1472194"/>
          </a:xfrm>
          <a:prstGeom prst="rect">
            <a:avLst/>
          </a:prstGeom>
        </p:spPr>
      </p:pic>
      <p:pic>
        <p:nvPicPr>
          <p:cNvPr id="25" name="图片 24" descr="51miz-E281758-2B1CAF8E.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159308" y="1811144"/>
            <a:ext cx="1031105" cy="946240"/>
          </a:xfrm>
          <a:prstGeom prst="rect">
            <a:avLst/>
          </a:prstGeom>
        </p:spPr>
      </p:pic>
      <p:pic>
        <p:nvPicPr>
          <p:cNvPr id="30" name="图片 29" descr="51miz-E802604-5541640D.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400523" y="1906807"/>
            <a:ext cx="979379" cy="979379"/>
          </a:xfrm>
          <a:prstGeom prst="rect">
            <a:avLst/>
          </a:prstGeom>
        </p:spPr>
      </p:pic>
    </p:spTree>
    <p:extLst>
      <p:ext uri="{BB962C8B-B14F-4D97-AF65-F5344CB8AC3E}">
        <p14:creationId xmlns:p14="http://schemas.microsoft.com/office/powerpoint/2010/main" val="3215397711"/>
      </p:ext>
    </p:extLst>
  </p:cSld>
  <p:clrMapOvr>
    <a:masterClrMapping/>
  </p:clrMapOvr>
  <p:transition spd="med" advTm="3000">
    <p:diamon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plus(in)">
                                      <p:cBhvr>
                                        <p:cTn id="7" dur="2000"/>
                                        <p:tgtEl>
                                          <p:spTgt spid="31"/>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2000"/>
                                        <p:tgtEl>
                                          <p:spTgt spid="26"/>
                                        </p:tgtEl>
                                      </p:cBhvr>
                                    </p:animEffect>
                                  </p:childTnLst>
                                </p:cTn>
                              </p:par>
                            </p:childTnLst>
                          </p:cTn>
                        </p:par>
                        <p:par>
                          <p:cTn id="12" fill="hold">
                            <p:stCondLst>
                              <p:cond delay="4000"/>
                            </p:stCondLst>
                            <p:childTnLst>
                              <p:par>
                                <p:cTn id="13" presetID="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childTnLst>
                          </p:cTn>
                        </p:par>
                        <p:par>
                          <p:cTn id="17" fill="hold">
                            <p:stCondLst>
                              <p:cond delay="5000"/>
                            </p:stCondLst>
                            <p:childTnLst>
                              <p:par>
                                <p:cTn id="18" presetID="2" presetClass="entr" presetSubtype="8"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1000" fill="hold"/>
                                        <p:tgtEl>
                                          <p:spTgt spid="10"/>
                                        </p:tgtEl>
                                        <p:attrNameLst>
                                          <p:attrName>ppt_x</p:attrName>
                                        </p:attrNameLst>
                                      </p:cBhvr>
                                      <p:tavLst>
                                        <p:tav tm="0">
                                          <p:val>
                                            <p:strVal val="0-#ppt_w/2"/>
                                          </p:val>
                                        </p:tav>
                                        <p:tav tm="100000">
                                          <p:val>
                                            <p:strVal val="#ppt_x"/>
                                          </p:val>
                                        </p:tav>
                                      </p:tavLst>
                                    </p:anim>
                                    <p:anim calcmode="lin" valueType="num">
                                      <p:cBhvr additive="base">
                                        <p:cTn id="21" dur="1000" fill="hold"/>
                                        <p:tgtEl>
                                          <p:spTgt spid="10"/>
                                        </p:tgtEl>
                                        <p:attrNameLst>
                                          <p:attrName>ppt_y</p:attrName>
                                        </p:attrNameLst>
                                      </p:cBhvr>
                                      <p:tavLst>
                                        <p:tav tm="0">
                                          <p:val>
                                            <p:strVal val="#ppt_y"/>
                                          </p:val>
                                        </p:tav>
                                        <p:tav tm="100000">
                                          <p:val>
                                            <p:strVal val="#ppt_y"/>
                                          </p:val>
                                        </p:tav>
                                      </p:tavLst>
                                    </p:anim>
                                  </p:childTnLst>
                                </p:cTn>
                              </p:par>
                            </p:childTnLst>
                          </p:cTn>
                        </p:par>
                        <p:par>
                          <p:cTn id="22" fill="hold">
                            <p:stCondLst>
                              <p:cond delay="6000"/>
                            </p:stCondLst>
                            <p:childTnLst>
                              <p:par>
                                <p:cTn id="23" presetID="2" presetClass="entr" presetSubtype="8"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1000" fill="hold"/>
                                        <p:tgtEl>
                                          <p:spTgt spid="11"/>
                                        </p:tgtEl>
                                        <p:attrNameLst>
                                          <p:attrName>ppt_x</p:attrName>
                                        </p:attrNameLst>
                                      </p:cBhvr>
                                      <p:tavLst>
                                        <p:tav tm="0">
                                          <p:val>
                                            <p:strVal val="0-#ppt_w/2"/>
                                          </p:val>
                                        </p:tav>
                                        <p:tav tm="100000">
                                          <p:val>
                                            <p:strVal val="#ppt_x"/>
                                          </p:val>
                                        </p:tav>
                                      </p:tavLst>
                                    </p:anim>
                                    <p:anim calcmode="lin" valueType="num">
                                      <p:cBhvr additive="base">
                                        <p:cTn id="26" dur="1000" fill="hold"/>
                                        <p:tgtEl>
                                          <p:spTgt spid="11"/>
                                        </p:tgtEl>
                                        <p:attrNameLst>
                                          <p:attrName>ppt_y</p:attrName>
                                        </p:attrNameLst>
                                      </p:cBhvr>
                                      <p:tavLst>
                                        <p:tav tm="0">
                                          <p:val>
                                            <p:strVal val="#ppt_y"/>
                                          </p:val>
                                        </p:tav>
                                        <p:tav tm="100000">
                                          <p:val>
                                            <p:strVal val="#ppt_y"/>
                                          </p:val>
                                        </p:tav>
                                      </p:tavLst>
                                    </p:anim>
                                  </p:childTnLst>
                                </p:cTn>
                              </p:par>
                            </p:childTnLst>
                          </p:cTn>
                        </p:par>
                        <p:par>
                          <p:cTn id="27" fill="hold">
                            <p:stCondLst>
                              <p:cond delay="7000"/>
                            </p:stCondLst>
                            <p:childTnLst>
                              <p:par>
                                <p:cTn id="28" presetID="10" presetClass="entr" presetSubtype="0" fill="hold" grpId="0"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2000"/>
                                        <p:tgtEl>
                                          <p:spTgt spid="27"/>
                                        </p:tgtEl>
                                      </p:cBhvr>
                                    </p:animEffect>
                                  </p:childTnLst>
                                </p:cTn>
                              </p:par>
                            </p:childTnLst>
                          </p:cTn>
                        </p:par>
                        <p:par>
                          <p:cTn id="31" fill="hold">
                            <p:stCondLst>
                              <p:cond delay="9000"/>
                            </p:stCondLst>
                            <p:childTnLst>
                              <p:par>
                                <p:cTn id="32" presetID="2" presetClass="entr" presetSubtype="2"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1000" fill="hold"/>
                                        <p:tgtEl>
                                          <p:spTgt spid="6"/>
                                        </p:tgtEl>
                                        <p:attrNameLst>
                                          <p:attrName>ppt_x</p:attrName>
                                        </p:attrNameLst>
                                      </p:cBhvr>
                                      <p:tavLst>
                                        <p:tav tm="0">
                                          <p:val>
                                            <p:strVal val="1+#ppt_w/2"/>
                                          </p:val>
                                        </p:tav>
                                        <p:tav tm="100000">
                                          <p:val>
                                            <p:strVal val="#ppt_x"/>
                                          </p:val>
                                        </p:tav>
                                      </p:tavLst>
                                    </p:anim>
                                    <p:anim calcmode="lin" valueType="num">
                                      <p:cBhvr additive="base">
                                        <p:cTn id="35" dur="1000" fill="hold"/>
                                        <p:tgtEl>
                                          <p:spTgt spid="6"/>
                                        </p:tgtEl>
                                        <p:attrNameLst>
                                          <p:attrName>ppt_y</p:attrName>
                                        </p:attrNameLst>
                                      </p:cBhvr>
                                      <p:tavLst>
                                        <p:tav tm="0">
                                          <p:val>
                                            <p:strVal val="#ppt_y"/>
                                          </p:val>
                                        </p:tav>
                                        <p:tav tm="100000">
                                          <p:val>
                                            <p:strVal val="#ppt_y"/>
                                          </p:val>
                                        </p:tav>
                                      </p:tavLst>
                                    </p:anim>
                                  </p:childTnLst>
                                </p:cTn>
                              </p:par>
                            </p:childTnLst>
                          </p:cTn>
                        </p:par>
                        <p:par>
                          <p:cTn id="36" fill="hold">
                            <p:stCondLst>
                              <p:cond delay="10000"/>
                            </p:stCondLst>
                            <p:childTnLst>
                              <p:par>
                                <p:cTn id="37" presetID="2" presetClass="entr" presetSubtype="2"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1000" fill="hold"/>
                                        <p:tgtEl>
                                          <p:spTgt spid="7"/>
                                        </p:tgtEl>
                                        <p:attrNameLst>
                                          <p:attrName>ppt_x</p:attrName>
                                        </p:attrNameLst>
                                      </p:cBhvr>
                                      <p:tavLst>
                                        <p:tav tm="0">
                                          <p:val>
                                            <p:strVal val="1+#ppt_w/2"/>
                                          </p:val>
                                        </p:tav>
                                        <p:tav tm="100000">
                                          <p:val>
                                            <p:strVal val="#ppt_x"/>
                                          </p:val>
                                        </p:tav>
                                      </p:tavLst>
                                    </p:anim>
                                    <p:anim calcmode="lin" valueType="num">
                                      <p:cBhvr additive="base">
                                        <p:cTn id="40" dur="1000" fill="hold"/>
                                        <p:tgtEl>
                                          <p:spTgt spid="7"/>
                                        </p:tgtEl>
                                        <p:attrNameLst>
                                          <p:attrName>ppt_y</p:attrName>
                                        </p:attrNameLst>
                                      </p:cBhvr>
                                      <p:tavLst>
                                        <p:tav tm="0">
                                          <p:val>
                                            <p:strVal val="#ppt_y"/>
                                          </p:val>
                                        </p:tav>
                                        <p:tav tm="100000">
                                          <p:val>
                                            <p:strVal val="#ppt_y"/>
                                          </p:val>
                                        </p:tav>
                                      </p:tavLst>
                                    </p:anim>
                                  </p:childTnLst>
                                </p:cTn>
                              </p:par>
                            </p:childTnLst>
                          </p:cTn>
                        </p:par>
                        <p:par>
                          <p:cTn id="41" fill="hold">
                            <p:stCondLst>
                              <p:cond delay="11000"/>
                            </p:stCondLst>
                            <p:childTnLst>
                              <p:par>
                                <p:cTn id="42" presetID="2" presetClass="entr" presetSubtype="2"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1000" fill="hold"/>
                                        <p:tgtEl>
                                          <p:spTgt spid="8"/>
                                        </p:tgtEl>
                                        <p:attrNameLst>
                                          <p:attrName>ppt_x</p:attrName>
                                        </p:attrNameLst>
                                      </p:cBhvr>
                                      <p:tavLst>
                                        <p:tav tm="0">
                                          <p:val>
                                            <p:strVal val="1+#ppt_w/2"/>
                                          </p:val>
                                        </p:tav>
                                        <p:tav tm="100000">
                                          <p:val>
                                            <p:strVal val="#ppt_x"/>
                                          </p:val>
                                        </p:tav>
                                      </p:tavLst>
                                    </p:anim>
                                    <p:anim calcmode="lin" valueType="num">
                                      <p:cBhvr additive="base">
                                        <p:cTn id="45"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26" grpId="0" animBg="1"/>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从许昌.PNG"/>
          <p:cNvPicPr>
            <a:picLocks noChangeAspect="1"/>
          </p:cNvPicPr>
          <p:nvPr/>
        </p:nvPicPr>
        <p:blipFill>
          <a:blip r:embed="rId3"/>
          <a:stretch>
            <a:fillRect/>
          </a:stretch>
        </p:blipFill>
        <p:spPr>
          <a:xfrm>
            <a:off x="0" y="16632"/>
            <a:ext cx="12190413" cy="6841716"/>
          </a:xfrm>
          <a:prstGeom prst="rect">
            <a:avLst/>
          </a:prstGeom>
        </p:spPr>
      </p:pic>
      <p:grpSp>
        <p:nvGrpSpPr>
          <p:cNvPr id="7" name="íṧḻiḍe"/>
          <p:cNvGrpSpPr/>
          <p:nvPr/>
        </p:nvGrpSpPr>
        <p:grpSpPr>
          <a:xfrm>
            <a:off x="7323775" y="1188566"/>
            <a:ext cx="3198885" cy="776283"/>
            <a:chOff x="1197898" y="2503545"/>
            <a:chExt cx="2198693" cy="1006991"/>
          </a:xfrm>
        </p:grpSpPr>
        <p:sp>
          <p:nvSpPr>
            <p:cNvPr id="17" name="îS1îdè"/>
            <p:cNvSpPr txBox="1"/>
            <p:nvPr/>
          </p:nvSpPr>
          <p:spPr>
            <a:xfrm>
              <a:off x="1197898" y="2503545"/>
              <a:ext cx="2198693" cy="388226"/>
            </a:xfrm>
            <a:prstGeom prst="rect">
              <a:avLst/>
            </a:prstGeom>
            <a:noFill/>
          </p:spPr>
          <p:txBody>
            <a:bodyPr wrap="square" lIns="91428" tIns="45714" rIns="91428" bIns="45714" anchor="b" anchorCtr="0">
              <a:noAutofit/>
            </a:bodyPr>
            <a:lstStyle/>
            <a:p>
              <a:pPr defTabSz="914309"/>
              <a:r>
                <a:rPr lang="zh-CN" altLang="en-US" sz="2000" b="1" dirty="0">
                  <a:solidFill>
                    <a:prstClr val="black"/>
                  </a:solidFill>
                  <a:latin typeface="仓耳青禾体-谷力 W05"/>
                  <a:ea typeface="仓耳青禾体-谷力 W05"/>
                  <a:cs typeface="+mn-ea"/>
                  <a:sym typeface="+mn-lt"/>
                </a:rPr>
                <a:t>请输入文本内容</a:t>
              </a:r>
            </a:p>
          </p:txBody>
        </p:sp>
        <p:sp>
          <p:nvSpPr>
            <p:cNvPr id="18" name="iṣ1iďè"/>
            <p:cNvSpPr txBox="1"/>
            <p:nvPr/>
          </p:nvSpPr>
          <p:spPr>
            <a:xfrm>
              <a:off x="1197898" y="2891770"/>
              <a:ext cx="2198693" cy="618766"/>
            </a:xfrm>
            <a:prstGeom prst="rect">
              <a:avLst/>
            </a:prstGeom>
          </p:spPr>
          <p:txBody>
            <a:bodyPr vert="horz" wrap="square" lIns="91428" tIns="45714" rIns="91428" bIns="45714" anchor="ctr" anchorCtr="0">
              <a:noAutofit/>
            </a:bodyPr>
            <a:lstStyle/>
            <a:p>
              <a:pPr defTabSz="914309">
                <a:lnSpc>
                  <a:spcPct val="120000"/>
                </a:lnSpc>
              </a:pPr>
              <a:r>
                <a:rPr kumimoji="1" lang="zh-CN" altLang="en-US" sz="1600" dirty="0">
                  <a:solidFill>
                    <a:prstClr val="black"/>
                  </a:solidFill>
                  <a:latin typeface="仓耳青禾体-谷力 W05"/>
                  <a:ea typeface="仓耳青禾体-谷力 W05"/>
                  <a:cs typeface="+mn-ea"/>
                  <a:sym typeface="+mn-lt"/>
                </a:rPr>
                <a:t>请在此输入您需的文字内容</a:t>
              </a:r>
              <a:r>
                <a:rPr kumimoji="1" lang="en-US" altLang="zh-CN" sz="1600" dirty="0">
                  <a:solidFill>
                    <a:prstClr val="black"/>
                  </a:solidFill>
                  <a:latin typeface="仓耳青禾体-谷力 W05"/>
                  <a:ea typeface="仓耳青禾体-谷力 W05"/>
                  <a:cs typeface="+mn-ea"/>
                  <a:sym typeface="+mn-lt"/>
                </a:rPr>
                <a:t>……</a:t>
              </a:r>
              <a:endParaRPr lang="en-US" altLang="zh-CN" sz="1600" dirty="0">
                <a:solidFill>
                  <a:prstClr val="black"/>
                </a:solidFill>
                <a:latin typeface="仓耳青禾体-谷力 W05"/>
                <a:ea typeface="仓耳青禾体-谷力 W05"/>
                <a:cs typeface="+mn-ea"/>
                <a:sym typeface="+mn-lt"/>
              </a:endParaRPr>
            </a:p>
          </p:txBody>
        </p:sp>
      </p:grpSp>
      <p:grpSp>
        <p:nvGrpSpPr>
          <p:cNvPr id="8" name="íšḻïďê"/>
          <p:cNvGrpSpPr/>
          <p:nvPr/>
        </p:nvGrpSpPr>
        <p:grpSpPr>
          <a:xfrm>
            <a:off x="7640488" y="4001470"/>
            <a:ext cx="3339313" cy="1006860"/>
            <a:chOff x="1197898" y="2503545"/>
            <a:chExt cx="2198693" cy="1006991"/>
          </a:xfrm>
        </p:grpSpPr>
        <p:sp>
          <p:nvSpPr>
            <p:cNvPr id="15" name="iŝḷíḓé"/>
            <p:cNvSpPr txBox="1"/>
            <p:nvPr/>
          </p:nvSpPr>
          <p:spPr>
            <a:xfrm>
              <a:off x="1197898" y="2503545"/>
              <a:ext cx="2198693" cy="388226"/>
            </a:xfrm>
            <a:prstGeom prst="rect">
              <a:avLst/>
            </a:prstGeom>
            <a:noFill/>
          </p:spPr>
          <p:txBody>
            <a:bodyPr wrap="square" lIns="91428" tIns="45714" rIns="91428" bIns="45714" anchor="b" anchorCtr="0">
              <a:noAutofit/>
            </a:bodyPr>
            <a:lstStyle/>
            <a:p>
              <a:pPr defTabSz="914309"/>
              <a:r>
                <a:rPr lang="zh-CN" altLang="en-US" sz="2000" b="1" dirty="0">
                  <a:solidFill>
                    <a:prstClr val="black"/>
                  </a:solidFill>
                  <a:latin typeface="仓耳青禾体-谷力 W05"/>
                  <a:ea typeface="仓耳青禾体-谷力 W05"/>
                  <a:cs typeface="+mn-ea"/>
                  <a:sym typeface="+mn-lt"/>
                </a:rPr>
                <a:t>请输入文本内容</a:t>
              </a:r>
            </a:p>
          </p:txBody>
        </p:sp>
        <p:sp>
          <p:nvSpPr>
            <p:cNvPr id="16" name="îṡľïďè"/>
            <p:cNvSpPr txBox="1"/>
            <p:nvPr/>
          </p:nvSpPr>
          <p:spPr>
            <a:xfrm>
              <a:off x="1197898" y="2891770"/>
              <a:ext cx="2198693" cy="618766"/>
            </a:xfrm>
            <a:prstGeom prst="rect">
              <a:avLst/>
            </a:prstGeom>
          </p:spPr>
          <p:txBody>
            <a:bodyPr vert="horz" wrap="square" lIns="91428" tIns="45714" rIns="91428" bIns="45714" anchor="ctr" anchorCtr="0">
              <a:noAutofit/>
            </a:bodyPr>
            <a:lstStyle/>
            <a:p>
              <a:pPr defTabSz="914309">
                <a:lnSpc>
                  <a:spcPct val="120000"/>
                </a:lnSpc>
              </a:pPr>
              <a:r>
                <a:rPr kumimoji="1" lang="zh-CN" altLang="en-US" sz="1600" dirty="0">
                  <a:solidFill>
                    <a:srgbClr val="2B2D3A"/>
                  </a:solidFill>
                  <a:latin typeface="仓耳青禾体-谷力 W05"/>
                  <a:ea typeface="仓耳青禾体-谷力 W05"/>
                  <a:cs typeface="+mn-ea"/>
                  <a:sym typeface="+mn-lt"/>
                </a:rPr>
                <a:t>请在此输入您需的文字内容</a:t>
              </a:r>
              <a:r>
                <a:rPr kumimoji="1" lang="en-US" altLang="zh-CN" sz="1600" dirty="0">
                  <a:solidFill>
                    <a:srgbClr val="2B2D3A"/>
                  </a:solidFill>
                  <a:latin typeface="仓耳青禾体-谷力 W05"/>
                  <a:ea typeface="仓耳青禾体-谷力 W05"/>
                  <a:cs typeface="+mn-ea"/>
                  <a:sym typeface="+mn-lt"/>
                </a:rPr>
                <a:t>……</a:t>
              </a:r>
              <a:endParaRPr lang="en-US" altLang="zh-CN" sz="1600" dirty="0">
                <a:solidFill>
                  <a:prstClr val="black"/>
                </a:solidFill>
                <a:latin typeface="仓耳青禾体-谷力 W05"/>
                <a:ea typeface="仓耳青禾体-谷力 W05"/>
                <a:cs typeface="+mn-ea"/>
                <a:sym typeface="+mn-lt"/>
              </a:endParaRPr>
            </a:p>
          </p:txBody>
        </p:sp>
      </p:grpSp>
      <p:grpSp>
        <p:nvGrpSpPr>
          <p:cNvPr id="9" name="ïṧḷiḑè"/>
          <p:cNvGrpSpPr/>
          <p:nvPr/>
        </p:nvGrpSpPr>
        <p:grpSpPr>
          <a:xfrm>
            <a:off x="6271019" y="2667996"/>
            <a:ext cx="3048150" cy="1006860"/>
            <a:chOff x="1304696" y="2503545"/>
            <a:chExt cx="2198694" cy="1006991"/>
          </a:xfrm>
        </p:grpSpPr>
        <p:sp>
          <p:nvSpPr>
            <p:cNvPr id="13" name="îŝḻiḋé"/>
            <p:cNvSpPr txBox="1"/>
            <p:nvPr/>
          </p:nvSpPr>
          <p:spPr>
            <a:xfrm>
              <a:off x="1304697" y="2503545"/>
              <a:ext cx="2198693" cy="388226"/>
            </a:xfrm>
            <a:prstGeom prst="rect">
              <a:avLst/>
            </a:prstGeom>
            <a:noFill/>
          </p:spPr>
          <p:txBody>
            <a:bodyPr wrap="square" lIns="91428" tIns="45714" rIns="91428" bIns="45714" anchor="b" anchorCtr="0">
              <a:noAutofit/>
            </a:bodyPr>
            <a:lstStyle/>
            <a:p>
              <a:pPr defTabSz="914309"/>
              <a:r>
                <a:rPr lang="zh-CN" altLang="en-US" sz="2000" b="1" dirty="0">
                  <a:solidFill>
                    <a:prstClr val="black"/>
                  </a:solidFill>
                  <a:latin typeface="仓耳青禾体-谷力 W05"/>
                  <a:ea typeface="仓耳青禾体-谷力 W05"/>
                  <a:cs typeface="+mn-ea"/>
                  <a:sym typeface="+mn-lt"/>
                </a:rPr>
                <a:t>请输入文本内容</a:t>
              </a:r>
            </a:p>
          </p:txBody>
        </p:sp>
        <p:sp>
          <p:nvSpPr>
            <p:cNvPr id="14" name="iś1íḓê"/>
            <p:cNvSpPr txBox="1"/>
            <p:nvPr/>
          </p:nvSpPr>
          <p:spPr>
            <a:xfrm>
              <a:off x="1304696" y="2891770"/>
              <a:ext cx="2198693" cy="618766"/>
            </a:xfrm>
            <a:prstGeom prst="rect">
              <a:avLst/>
            </a:prstGeom>
          </p:spPr>
          <p:txBody>
            <a:bodyPr vert="horz" wrap="square" lIns="91428" tIns="45714" rIns="91428" bIns="45714" anchor="ctr" anchorCtr="0">
              <a:noAutofit/>
            </a:bodyPr>
            <a:lstStyle/>
            <a:p>
              <a:pPr defTabSz="914309">
                <a:lnSpc>
                  <a:spcPct val="120000"/>
                </a:lnSpc>
              </a:pPr>
              <a:r>
                <a:rPr kumimoji="1" lang="zh-CN" altLang="en-US" sz="1600" dirty="0">
                  <a:solidFill>
                    <a:prstClr val="black"/>
                  </a:solidFill>
                  <a:latin typeface="仓耳青禾体-谷力 W05"/>
                  <a:ea typeface="仓耳青禾体-谷力 W05"/>
                  <a:cs typeface="+mn-ea"/>
                  <a:sym typeface="+mn-lt"/>
                </a:rPr>
                <a:t>请在此输入您需的文字内容</a:t>
              </a:r>
              <a:r>
                <a:rPr kumimoji="1" lang="en-US" altLang="zh-CN" sz="1600" dirty="0">
                  <a:solidFill>
                    <a:prstClr val="black"/>
                  </a:solidFill>
                  <a:latin typeface="仓耳青禾体-谷力 W05"/>
                  <a:ea typeface="仓耳青禾体-谷力 W05"/>
                  <a:cs typeface="+mn-ea"/>
                  <a:sym typeface="+mn-lt"/>
                </a:rPr>
                <a:t>……</a:t>
              </a:r>
              <a:endParaRPr lang="en-US" altLang="zh-CN" sz="1600" dirty="0">
                <a:solidFill>
                  <a:prstClr val="black"/>
                </a:solidFill>
                <a:latin typeface="仓耳青禾体-谷力 W05"/>
                <a:ea typeface="仓耳青禾体-谷力 W05"/>
                <a:cs typeface="+mn-ea"/>
                <a:sym typeface="+mn-lt"/>
              </a:endParaRPr>
            </a:p>
          </p:txBody>
        </p:sp>
      </p:grpSp>
      <p:grpSp>
        <p:nvGrpSpPr>
          <p:cNvPr id="10" name="íśḷïdê"/>
          <p:cNvGrpSpPr/>
          <p:nvPr/>
        </p:nvGrpSpPr>
        <p:grpSpPr>
          <a:xfrm>
            <a:off x="6518636" y="5204651"/>
            <a:ext cx="3444262" cy="771838"/>
            <a:chOff x="1518295" y="2503545"/>
            <a:chExt cx="2198693" cy="1006991"/>
          </a:xfrm>
        </p:grpSpPr>
        <p:sp>
          <p:nvSpPr>
            <p:cNvPr id="11" name="ïŝlïḍé"/>
            <p:cNvSpPr txBox="1"/>
            <p:nvPr/>
          </p:nvSpPr>
          <p:spPr>
            <a:xfrm>
              <a:off x="1518295" y="2503545"/>
              <a:ext cx="2198693" cy="388226"/>
            </a:xfrm>
            <a:prstGeom prst="rect">
              <a:avLst/>
            </a:prstGeom>
            <a:noFill/>
          </p:spPr>
          <p:txBody>
            <a:bodyPr wrap="square" lIns="91428" tIns="45714" rIns="91428" bIns="45714" anchor="b" anchorCtr="0">
              <a:noAutofit/>
            </a:bodyPr>
            <a:lstStyle/>
            <a:p>
              <a:pPr defTabSz="914309"/>
              <a:r>
                <a:rPr lang="zh-CN" altLang="en-US" sz="2000" b="1" dirty="0">
                  <a:solidFill>
                    <a:prstClr val="black"/>
                  </a:solidFill>
                  <a:latin typeface="仓耳青禾体-谷力 W05"/>
                  <a:ea typeface="仓耳青禾体-谷力 W05"/>
                  <a:cs typeface="+mn-ea"/>
                  <a:sym typeface="+mn-lt"/>
                </a:rPr>
                <a:t>请输入文本内容</a:t>
              </a:r>
            </a:p>
          </p:txBody>
        </p:sp>
        <p:sp>
          <p:nvSpPr>
            <p:cNvPr id="12" name="iSľïďê"/>
            <p:cNvSpPr txBox="1"/>
            <p:nvPr/>
          </p:nvSpPr>
          <p:spPr>
            <a:xfrm>
              <a:off x="1518295" y="2891770"/>
              <a:ext cx="2198693" cy="618766"/>
            </a:xfrm>
            <a:prstGeom prst="rect">
              <a:avLst/>
            </a:prstGeom>
          </p:spPr>
          <p:txBody>
            <a:bodyPr vert="horz" wrap="square" lIns="91428" tIns="45714" rIns="91428" bIns="45714" anchor="ctr" anchorCtr="0">
              <a:noAutofit/>
            </a:bodyPr>
            <a:lstStyle/>
            <a:p>
              <a:pPr defTabSz="914309">
                <a:lnSpc>
                  <a:spcPct val="120000"/>
                </a:lnSpc>
              </a:pPr>
              <a:r>
                <a:rPr kumimoji="1" lang="zh-CN" altLang="en-US" sz="1600" dirty="0">
                  <a:solidFill>
                    <a:prstClr val="black"/>
                  </a:solidFill>
                  <a:latin typeface="仓耳青禾体-谷力 W05"/>
                  <a:ea typeface="仓耳青禾体-谷力 W05"/>
                  <a:cs typeface="+mn-ea"/>
                  <a:sym typeface="+mn-lt"/>
                </a:rPr>
                <a:t>请在此输入您需的文字内容</a:t>
              </a:r>
              <a:r>
                <a:rPr kumimoji="1" lang="en-US" altLang="zh-CN" sz="1600" dirty="0">
                  <a:solidFill>
                    <a:prstClr val="black"/>
                  </a:solidFill>
                  <a:latin typeface="仓耳青禾体-谷力 W05"/>
                  <a:ea typeface="仓耳青禾体-谷力 W05"/>
                  <a:cs typeface="+mn-ea"/>
                  <a:sym typeface="+mn-lt"/>
                </a:rPr>
                <a:t>……</a:t>
              </a:r>
              <a:endParaRPr lang="en-US" altLang="zh-CN" sz="1600" dirty="0">
                <a:solidFill>
                  <a:prstClr val="black"/>
                </a:solidFill>
                <a:latin typeface="仓耳青禾体-谷力 W05"/>
                <a:ea typeface="仓耳青禾体-谷力 W05"/>
                <a:cs typeface="+mn-ea"/>
                <a:sym typeface="+mn-lt"/>
              </a:endParaRPr>
            </a:p>
          </p:txBody>
        </p:sp>
      </p:grpSp>
      <p:grpSp>
        <p:nvGrpSpPr>
          <p:cNvPr id="24" name="组合 23"/>
          <p:cNvGrpSpPr/>
          <p:nvPr/>
        </p:nvGrpSpPr>
        <p:grpSpPr>
          <a:xfrm>
            <a:off x="515809" y="386076"/>
            <a:ext cx="3243807" cy="777617"/>
            <a:chOff x="246153" y="98123"/>
            <a:chExt cx="3244229" cy="777718"/>
          </a:xfrm>
        </p:grpSpPr>
        <p:pic>
          <p:nvPicPr>
            <p:cNvPr id="25" name="图片 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6153" y="98123"/>
              <a:ext cx="787063" cy="777718"/>
            </a:xfrm>
            <a:prstGeom prst="rect">
              <a:avLst/>
            </a:prstGeom>
          </p:spPr>
        </p:pic>
        <p:sp>
          <p:nvSpPr>
            <p:cNvPr id="27" name="文本框 21"/>
            <p:cNvSpPr txBox="1"/>
            <p:nvPr/>
          </p:nvSpPr>
          <p:spPr>
            <a:xfrm>
              <a:off x="1095175" y="169442"/>
              <a:ext cx="2395207" cy="461665"/>
            </a:xfrm>
            <a:prstGeom prst="rect">
              <a:avLst/>
            </a:prstGeom>
            <a:noFill/>
          </p:spPr>
          <p:txBody>
            <a:bodyPr wrap="none" rtlCol="0">
              <a:spAutoFit/>
              <a:scene3d>
                <a:camera prst="orthographicFront"/>
                <a:lightRig rig="threePt" dir="t"/>
              </a:scene3d>
              <a:sp3d contourW="12700"/>
            </a:bodyPr>
            <a:lstStyle/>
            <a:p>
              <a:pPr defTabSz="914309"/>
              <a:r>
                <a:rPr lang="zh-CN" altLang="en-US" sz="2400" b="1" dirty="0">
                  <a:solidFill>
                    <a:srgbClr val="4E3B30">
                      <a:lumMod val="50000"/>
                    </a:srgbClr>
                  </a:solidFill>
                  <a:latin typeface="仓耳青禾体-谷力 W05"/>
                  <a:ea typeface="仓耳青禾体-谷力 W05"/>
                  <a:cs typeface="+mn-ea"/>
                  <a:sym typeface="+mn-lt"/>
                </a:rPr>
                <a:t>请输入标题内容</a:t>
              </a:r>
            </a:p>
          </p:txBody>
        </p:sp>
      </p:grpSp>
      <p:grpSp>
        <p:nvGrpSpPr>
          <p:cNvPr id="22" name="组合 21"/>
          <p:cNvGrpSpPr/>
          <p:nvPr/>
        </p:nvGrpSpPr>
        <p:grpSpPr>
          <a:xfrm>
            <a:off x="707126" y="1277427"/>
            <a:ext cx="3178566" cy="4573050"/>
            <a:chOff x="1364897" y="1534030"/>
            <a:chExt cx="2869330" cy="4457869"/>
          </a:xfrm>
        </p:grpSpPr>
        <p:pic>
          <p:nvPicPr>
            <p:cNvPr id="20" name="图片 19" descr="ca86e620b9e623ff-e7ae36db714776c0-012b6c8c4014b242169b0abf3e95839a_副本.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64898" y="1534030"/>
              <a:ext cx="2869329" cy="4457869"/>
            </a:xfrm>
            <a:prstGeom prst="rect">
              <a:avLst/>
            </a:prstGeom>
          </p:spPr>
        </p:pic>
        <p:sp>
          <p:nvSpPr>
            <p:cNvPr id="21" name="矩形 20"/>
            <p:cNvSpPr/>
            <p:nvPr/>
          </p:nvSpPr>
          <p:spPr>
            <a:xfrm>
              <a:off x="1364897" y="1534030"/>
              <a:ext cx="2869330" cy="4457869"/>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zh-CN" altLang="en-US" sz="1800">
                <a:solidFill>
                  <a:prstClr val="white"/>
                </a:solidFill>
                <a:latin typeface="仓耳青禾体-谷力 W05"/>
                <a:ea typeface="仓耳青禾体-谷力 W05"/>
                <a:cs typeface="+mn-ea"/>
                <a:sym typeface="+mn-lt"/>
              </a:endParaRPr>
            </a:p>
          </p:txBody>
        </p:sp>
      </p:grpSp>
      <p:sp>
        <p:nvSpPr>
          <p:cNvPr id="30" name="下箭头 29"/>
          <p:cNvSpPr/>
          <p:nvPr/>
        </p:nvSpPr>
        <p:spPr>
          <a:xfrm rot="16200000">
            <a:off x="5193658" y="155847"/>
            <a:ext cx="578423" cy="2451495"/>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zh-CN" altLang="en-US" sz="1800">
              <a:solidFill>
                <a:prstClr val="white"/>
              </a:solidFill>
              <a:latin typeface="仓耳青禾体-谷力 W05"/>
              <a:ea typeface="仓耳青禾体-谷力 W05"/>
              <a:cs typeface="+mn-ea"/>
              <a:sym typeface="+mn-lt"/>
            </a:endParaRPr>
          </a:p>
        </p:txBody>
      </p:sp>
      <p:sp>
        <p:nvSpPr>
          <p:cNvPr id="31" name="下箭头 30"/>
          <p:cNvSpPr/>
          <p:nvPr/>
        </p:nvSpPr>
        <p:spPr>
          <a:xfrm rot="16200000">
            <a:off x="5250454" y="3240428"/>
            <a:ext cx="532071" cy="2384255"/>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zh-CN" altLang="en-US" sz="1800">
              <a:solidFill>
                <a:prstClr val="white"/>
              </a:solidFill>
              <a:latin typeface="仓耳青禾体-谷力 W05"/>
              <a:ea typeface="仓耳青禾体-谷力 W05"/>
              <a:cs typeface="+mn-ea"/>
              <a:sym typeface="+mn-lt"/>
            </a:endParaRPr>
          </a:p>
        </p:txBody>
      </p:sp>
      <p:sp>
        <p:nvSpPr>
          <p:cNvPr id="32" name="下箭头 31"/>
          <p:cNvSpPr/>
          <p:nvPr/>
        </p:nvSpPr>
        <p:spPr>
          <a:xfrm rot="16200000">
            <a:off x="4360926" y="4927915"/>
            <a:ext cx="1100870" cy="1173997"/>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zh-CN" altLang="en-US" sz="1800">
              <a:solidFill>
                <a:prstClr val="white"/>
              </a:solidFill>
              <a:latin typeface="仓耳青禾体-谷力 W05"/>
              <a:ea typeface="仓耳青禾体-谷力 W05"/>
              <a:cs typeface="+mn-ea"/>
              <a:sym typeface="+mn-lt"/>
            </a:endParaRPr>
          </a:p>
        </p:txBody>
      </p:sp>
      <p:sp>
        <p:nvSpPr>
          <p:cNvPr id="33" name="下箭头 32"/>
          <p:cNvSpPr/>
          <p:nvPr/>
        </p:nvSpPr>
        <p:spPr>
          <a:xfrm rot="16200000">
            <a:off x="4262551" y="2345063"/>
            <a:ext cx="1119744" cy="1040821"/>
          </a:xfrm>
          <a:prstGeom prst="down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zh-CN" altLang="en-US" sz="1800">
              <a:solidFill>
                <a:prstClr val="white"/>
              </a:solidFill>
              <a:latin typeface="仓耳青禾体-谷力 W05"/>
              <a:ea typeface="仓耳青禾体-谷力 W05"/>
              <a:cs typeface="+mn-ea"/>
              <a:sym typeface="+mn-lt"/>
            </a:endParaRPr>
          </a:p>
        </p:txBody>
      </p:sp>
      <p:pic>
        <p:nvPicPr>
          <p:cNvPr id="35" name="图片 34" descr="51miz-E842379-8DABDEC1.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10508702" y="386077"/>
            <a:ext cx="3363420" cy="6045210"/>
          </a:xfrm>
          <a:prstGeom prst="rect">
            <a:avLst/>
          </a:prstGeom>
        </p:spPr>
      </p:pic>
    </p:spTree>
    <p:extLst>
      <p:ext uri="{BB962C8B-B14F-4D97-AF65-F5344CB8AC3E}">
        <p14:creationId xmlns:p14="http://schemas.microsoft.com/office/powerpoint/2010/main" val="31451393"/>
      </p:ext>
    </p:extLst>
  </p:cSld>
  <p:clrMapOvr>
    <a:masterClrMapping/>
  </p:clrMapOvr>
  <p:transition spd="med" advTm="3000">
    <p:diamon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ppt_x</p:attrName>
                                        </p:attrNameLst>
                                      </p:cBhvr>
                                      <p:tavLst>
                                        <p:tav tm="0">
                                          <p:val>
                                            <p:strVal val="#ppt_x-.2"/>
                                          </p:val>
                                        </p:tav>
                                        <p:tav tm="100000">
                                          <p:val>
                                            <p:strVal val="#ppt_x"/>
                                          </p:val>
                                        </p:tav>
                                      </p:tavLst>
                                    </p:anim>
                                    <p:anim calcmode="lin" valueType="num">
                                      <p:cBhvr>
                                        <p:cTn id="8" dur="10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2"/>
                                        </p:tgtEl>
                                      </p:cBhvr>
                                    </p:animEffect>
                                  </p:childTnLst>
                                </p:cTn>
                              </p:par>
                            </p:childTnLst>
                          </p:cTn>
                        </p:par>
                        <p:par>
                          <p:cTn id="10" fill="hold">
                            <p:stCondLst>
                              <p:cond delay="1000"/>
                            </p:stCondLst>
                            <p:childTnLst>
                              <p:par>
                                <p:cTn id="11" presetID="29" presetClass="entr" presetSubtype="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2000" fill="hold"/>
                                        <p:tgtEl>
                                          <p:spTgt spid="30"/>
                                        </p:tgtEl>
                                        <p:attrNameLst>
                                          <p:attrName>ppt_x</p:attrName>
                                        </p:attrNameLst>
                                      </p:cBhvr>
                                      <p:tavLst>
                                        <p:tav tm="0">
                                          <p:val>
                                            <p:strVal val="#ppt_x-.2"/>
                                          </p:val>
                                        </p:tav>
                                        <p:tav tm="100000">
                                          <p:val>
                                            <p:strVal val="#ppt_x"/>
                                          </p:val>
                                        </p:tav>
                                      </p:tavLst>
                                    </p:anim>
                                    <p:anim calcmode="lin" valueType="num">
                                      <p:cBhvr>
                                        <p:cTn id="14" dur="2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15" dur="2000"/>
                                        <p:tgtEl>
                                          <p:spTgt spid="30"/>
                                        </p:tgtEl>
                                      </p:cBhvr>
                                    </p:animEffect>
                                  </p:childTnLst>
                                </p:cTn>
                              </p:par>
                            </p:childTnLst>
                          </p:cTn>
                        </p:par>
                        <p:par>
                          <p:cTn id="16" fill="hold">
                            <p:stCondLst>
                              <p:cond delay="3000"/>
                            </p:stCondLst>
                            <p:childTnLst>
                              <p:par>
                                <p:cTn id="17" presetID="29"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3000" fill="hold"/>
                                        <p:tgtEl>
                                          <p:spTgt spid="7"/>
                                        </p:tgtEl>
                                        <p:attrNameLst>
                                          <p:attrName>ppt_x</p:attrName>
                                        </p:attrNameLst>
                                      </p:cBhvr>
                                      <p:tavLst>
                                        <p:tav tm="0">
                                          <p:val>
                                            <p:strVal val="#ppt_x-.2"/>
                                          </p:val>
                                        </p:tav>
                                        <p:tav tm="100000">
                                          <p:val>
                                            <p:strVal val="#ppt_x"/>
                                          </p:val>
                                        </p:tav>
                                      </p:tavLst>
                                    </p:anim>
                                    <p:anim calcmode="lin" valueType="num">
                                      <p:cBhvr>
                                        <p:cTn id="20" dur="3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21" dur="3000"/>
                                        <p:tgtEl>
                                          <p:spTgt spid="7"/>
                                        </p:tgtEl>
                                      </p:cBhvr>
                                    </p:animEffect>
                                  </p:childTnLst>
                                </p:cTn>
                              </p:par>
                            </p:childTnLst>
                          </p:cTn>
                        </p:par>
                        <p:par>
                          <p:cTn id="22" fill="hold">
                            <p:stCondLst>
                              <p:cond delay="6000"/>
                            </p:stCondLst>
                            <p:childTnLst>
                              <p:par>
                                <p:cTn id="23" presetID="29" presetClass="entr" presetSubtype="0"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p:cTn id="25" dur="2000" fill="hold"/>
                                        <p:tgtEl>
                                          <p:spTgt spid="33"/>
                                        </p:tgtEl>
                                        <p:attrNameLst>
                                          <p:attrName>ppt_x</p:attrName>
                                        </p:attrNameLst>
                                      </p:cBhvr>
                                      <p:tavLst>
                                        <p:tav tm="0">
                                          <p:val>
                                            <p:strVal val="#ppt_x-.2"/>
                                          </p:val>
                                        </p:tav>
                                        <p:tav tm="100000">
                                          <p:val>
                                            <p:strVal val="#ppt_x"/>
                                          </p:val>
                                        </p:tav>
                                      </p:tavLst>
                                    </p:anim>
                                    <p:anim calcmode="lin" valueType="num">
                                      <p:cBhvr>
                                        <p:cTn id="26" dur="2000" fill="hold"/>
                                        <p:tgtEl>
                                          <p:spTgt spid="33"/>
                                        </p:tgtEl>
                                        <p:attrNameLst>
                                          <p:attrName>ppt_y</p:attrName>
                                        </p:attrNameLst>
                                      </p:cBhvr>
                                      <p:tavLst>
                                        <p:tav tm="0">
                                          <p:val>
                                            <p:strVal val="#ppt_y"/>
                                          </p:val>
                                        </p:tav>
                                        <p:tav tm="100000">
                                          <p:val>
                                            <p:strVal val="#ppt_y"/>
                                          </p:val>
                                        </p:tav>
                                      </p:tavLst>
                                    </p:anim>
                                    <p:animEffect transition="in" filter="wipe(right)" prLst="gradientSize: 0.1">
                                      <p:cBhvr>
                                        <p:cTn id="27" dur="2000"/>
                                        <p:tgtEl>
                                          <p:spTgt spid="33"/>
                                        </p:tgtEl>
                                      </p:cBhvr>
                                    </p:animEffect>
                                  </p:childTnLst>
                                </p:cTn>
                              </p:par>
                            </p:childTnLst>
                          </p:cTn>
                        </p:par>
                        <p:par>
                          <p:cTn id="28" fill="hold">
                            <p:stCondLst>
                              <p:cond delay="8000"/>
                            </p:stCondLst>
                            <p:childTnLst>
                              <p:par>
                                <p:cTn id="29" presetID="29"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3000" fill="hold"/>
                                        <p:tgtEl>
                                          <p:spTgt spid="9"/>
                                        </p:tgtEl>
                                        <p:attrNameLst>
                                          <p:attrName>ppt_x</p:attrName>
                                        </p:attrNameLst>
                                      </p:cBhvr>
                                      <p:tavLst>
                                        <p:tav tm="0">
                                          <p:val>
                                            <p:strVal val="#ppt_x-.2"/>
                                          </p:val>
                                        </p:tav>
                                        <p:tav tm="100000">
                                          <p:val>
                                            <p:strVal val="#ppt_x"/>
                                          </p:val>
                                        </p:tav>
                                      </p:tavLst>
                                    </p:anim>
                                    <p:anim calcmode="lin" valueType="num">
                                      <p:cBhvr>
                                        <p:cTn id="32" dur="3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33" dur="3000"/>
                                        <p:tgtEl>
                                          <p:spTgt spid="9"/>
                                        </p:tgtEl>
                                      </p:cBhvr>
                                    </p:animEffect>
                                  </p:childTnLst>
                                </p:cTn>
                              </p:par>
                            </p:childTnLst>
                          </p:cTn>
                        </p:par>
                        <p:par>
                          <p:cTn id="34" fill="hold">
                            <p:stCondLst>
                              <p:cond delay="11000"/>
                            </p:stCondLst>
                            <p:childTnLst>
                              <p:par>
                                <p:cTn id="35" presetID="29" presetClass="entr" presetSubtype="0"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2000" fill="hold"/>
                                        <p:tgtEl>
                                          <p:spTgt spid="31"/>
                                        </p:tgtEl>
                                        <p:attrNameLst>
                                          <p:attrName>ppt_x</p:attrName>
                                        </p:attrNameLst>
                                      </p:cBhvr>
                                      <p:tavLst>
                                        <p:tav tm="0">
                                          <p:val>
                                            <p:strVal val="#ppt_x-.2"/>
                                          </p:val>
                                        </p:tav>
                                        <p:tav tm="100000">
                                          <p:val>
                                            <p:strVal val="#ppt_x"/>
                                          </p:val>
                                        </p:tav>
                                      </p:tavLst>
                                    </p:anim>
                                    <p:anim calcmode="lin" valueType="num">
                                      <p:cBhvr>
                                        <p:cTn id="38" dur="2000" fill="hold"/>
                                        <p:tgtEl>
                                          <p:spTgt spid="31"/>
                                        </p:tgtEl>
                                        <p:attrNameLst>
                                          <p:attrName>ppt_y</p:attrName>
                                        </p:attrNameLst>
                                      </p:cBhvr>
                                      <p:tavLst>
                                        <p:tav tm="0">
                                          <p:val>
                                            <p:strVal val="#ppt_y"/>
                                          </p:val>
                                        </p:tav>
                                        <p:tav tm="100000">
                                          <p:val>
                                            <p:strVal val="#ppt_y"/>
                                          </p:val>
                                        </p:tav>
                                      </p:tavLst>
                                    </p:anim>
                                    <p:animEffect transition="in" filter="wipe(right)" prLst="gradientSize: 0.1">
                                      <p:cBhvr>
                                        <p:cTn id="39" dur="2000"/>
                                        <p:tgtEl>
                                          <p:spTgt spid="31"/>
                                        </p:tgtEl>
                                      </p:cBhvr>
                                    </p:animEffect>
                                  </p:childTnLst>
                                </p:cTn>
                              </p:par>
                            </p:childTnLst>
                          </p:cTn>
                        </p:par>
                        <p:par>
                          <p:cTn id="40" fill="hold">
                            <p:stCondLst>
                              <p:cond delay="13000"/>
                            </p:stCondLst>
                            <p:childTnLst>
                              <p:par>
                                <p:cTn id="41" presetID="29"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3000" fill="hold"/>
                                        <p:tgtEl>
                                          <p:spTgt spid="8"/>
                                        </p:tgtEl>
                                        <p:attrNameLst>
                                          <p:attrName>ppt_x</p:attrName>
                                        </p:attrNameLst>
                                      </p:cBhvr>
                                      <p:tavLst>
                                        <p:tav tm="0">
                                          <p:val>
                                            <p:strVal val="#ppt_x-.2"/>
                                          </p:val>
                                        </p:tav>
                                        <p:tav tm="100000">
                                          <p:val>
                                            <p:strVal val="#ppt_x"/>
                                          </p:val>
                                        </p:tav>
                                      </p:tavLst>
                                    </p:anim>
                                    <p:anim calcmode="lin" valueType="num">
                                      <p:cBhvr>
                                        <p:cTn id="44" dur="3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45" dur="3000"/>
                                        <p:tgtEl>
                                          <p:spTgt spid="8"/>
                                        </p:tgtEl>
                                      </p:cBhvr>
                                    </p:animEffect>
                                  </p:childTnLst>
                                </p:cTn>
                              </p:par>
                            </p:childTnLst>
                          </p:cTn>
                        </p:par>
                        <p:par>
                          <p:cTn id="46" fill="hold">
                            <p:stCondLst>
                              <p:cond delay="16000"/>
                            </p:stCondLst>
                            <p:childTnLst>
                              <p:par>
                                <p:cTn id="47" presetID="29" presetClass="entr" presetSubtype="0" fill="hold" grpId="0" nodeType="after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p:cTn id="49" dur="2000" fill="hold"/>
                                        <p:tgtEl>
                                          <p:spTgt spid="32"/>
                                        </p:tgtEl>
                                        <p:attrNameLst>
                                          <p:attrName>ppt_x</p:attrName>
                                        </p:attrNameLst>
                                      </p:cBhvr>
                                      <p:tavLst>
                                        <p:tav tm="0">
                                          <p:val>
                                            <p:strVal val="#ppt_x-.2"/>
                                          </p:val>
                                        </p:tav>
                                        <p:tav tm="100000">
                                          <p:val>
                                            <p:strVal val="#ppt_x"/>
                                          </p:val>
                                        </p:tav>
                                      </p:tavLst>
                                    </p:anim>
                                    <p:anim calcmode="lin" valueType="num">
                                      <p:cBhvr>
                                        <p:cTn id="50" dur="2000" fill="hold"/>
                                        <p:tgtEl>
                                          <p:spTgt spid="32"/>
                                        </p:tgtEl>
                                        <p:attrNameLst>
                                          <p:attrName>ppt_y</p:attrName>
                                        </p:attrNameLst>
                                      </p:cBhvr>
                                      <p:tavLst>
                                        <p:tav tm="0">
                                          <p:val>
                                            <p:strVal val="#ppt_y"/>
                                          </p:val>
                                        </p:tav>
                                        <p:tav tm="100000">
                                          <p:val>
                                            <p:strVal val="#ppt_y"/>
                                          </p:val>
                                        </p:tav>
                                      </p:tavLst>
                                    </p:anim>
                                    <p:animEffect transition="in" filter="wipe(right)" prLst="gradientSize: 0.1">
                                      <p:cBhvr>
                                        <p:cTn id="51" dur="2000"/>
                                        <p:tgtEl>
                                          <p:spTgt spid="32"/>
                                        </p:tgtEl>
                                      </p:cBhvr>
                                    </p:animEffect>
                                  </p:childTnLst>
                                </p:cTn>
                              </p:par>
                            </p:childTnLst>
                          </p:cTn>
                        </p:par>
                        <p:par>
                          <p:cTn id="52" fill="hold">
                            <p:stCondLst>
                              <p:cond delay="18000"/>
                            </p:stCondLst>
                            <p:childTnLst>
                              <p:par>
                                <p:cTn id="53" presetID="2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p:cTn id="55" dur="3000" fill="hold"/>
                                        <p:tgtEl>
                                          <p:spTgt spid="10"/>
                                        </p:tgtEl>
                                        <p:attrNameLst>
                                          <p:attrName>ppt_x</p:attrName>
                                        </p:attrNameLst>
                                      </p:cBhvr>
                                      <p:tavLst>
                                        <p:tav tm="0">
                                          <p:val>
                                            <p:strVal val="#ppt_x-.2"/>
                                          </p:val>
                                        </p:tav>
                                        <p:tav tm="100000">
                                          <p:val>
                                            <p:strVal val="#ppt_x"/>
                                          </p:val>
                                        </p:tav>
                                      </p:tavLst>
                                    </p:anim>
                                    <p:anim calcmode="lin" valueType="num">
                                      <p:cBhvr>
                                        <p:cTn id="56" dur="3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57" dur="3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从许昌.PNG"/>
          <p:cNvPicPr>
            <a:picLocks noChangeAspect="1"/>
          </p:cNvPicPr>
          <p:nvPr/>
        </p:nvPicPr>
        <p:blipFill>
          <a:blip r:embed="rId3"/>
          <a:stretch>
            <a:fillRect/>
          </a:stretch>
        </p:blipFill>
        <p:spPr>
          <a:xfrm>
            <a:off x="0" y="16632"/>
            <a:ext cx="12190413" cy="6841716"/>
          </a:xfrm>
          <a:prstGeom prst="rect">
            <a:avLst/>
          </a:prstGeom>
        </p:spPr>
      </p:pic>
      <p:grpSp>
        <p:nvGrpSpPr>
          <p:cNvPr id="16" name="组合 15"/>
          <p:cNvGrpSpPr/>
          <p:nvPr/>
        </p:nvGrpSpPr>
        <p:grpSpPr>
          <a:xfrm>
            <a:off x="515809" y="386076"/>
            <a:ext cx="3243807" cy="777617"/>
            <a:chOff x="246153" y="98123"/>
            <a:chExt cx="3244229" cy="777718"/>
          </a:xfrm>
        </p:grpSpPr>
        <p:pic>
          <p:nvPicPr>
            <p:cNvPr id="17" name="图片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6153" y="98123"/>
              <a:ext cx="787063" cy="777718"/>
            </a:xfrm>
            <a:prstGeom prst="rect">
              <a:avLst/>
            </a:prstGeom>
          </p:spPr>
        </p:pic>
        <p:sp>
          <p:nvSpPr>
            <p:cNvPr id="19" name="文本框 21"/>
            <p:cNvSpPr txBox="1"/>
            <p:nvPr/>
          </p:nvSpPr>
          <p:spPr>
            <a:xfrm>
              <a:off x="1095175" y="169442"/>
              <a:ext cx="2395207" cy="461665"/>
            </a:xfrm>
            <a:prstGeom prst="rect">
              <a:avLst/>
            </a:prstGeom>
            <a:noFill/>
          </p:spPr>
          <p:txBody>
            <a:bodyPr wrap="none" rtlCol="0">
              <a:spAutoFit/>
              <a:scene3d>
                <a:camera prst="orthographicFront"/>
                <a:lightRig rig="threePt" dir="t"/>
              </a:scene3d>
              <a:sp3d contourW="12700"/>
            </a:bodyPr>
            <a:lstStyle/>
            <a:p>
              <a:pPr defTabSz="914309"/>
              <a:r>
                <a:rPr lang="zh-CN" altLang="en-US" sz="2400" b="1" dirty="0">
                  <a:solidFill>
                    <a:srgbClr val="4E3B30">
                      <a:lumMod val="50000"/>
                    </a:srgbClr>
                  </a:solidFill>
                  <a:latin typeface="仓耳青禾体-谷力 W05"/>
                  <a:ea typeface="仓耳青禾体-谷力 W05"/>
                  <a:cs typeface="+mn-ea"/>
                  <a:sym typeface="+mn-lt"/>
                </a:rPr>
                <a:t>请输入标题内容</a:t>
              </a:r>
            </a:p>
          </p:txBody>
        </p:sp>
      </p:grpSp>
      <p:pic>
        <p:nvPicPr>
          <p:cNvPr id="41" name="图片 40" descr="jlhlk.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52609" y="394056"/>
            <a:ext cx="7637804" cy="886350"/>
          </a:xfrm>
          <a:prstGeom prst="rect">
            <a:avLst/>
          </a:prstGeom>
        </p:spPr>
      </p:pic>
      <p:sp>
        <p:nvSpPr>
          <p:cNvPr id="2" name="文本框 1">
            <a:extLst>
              <a:ext uri="{FF2B5EF4-FFF2-40B4-BE49-F238E27FC236}">
                <a16:creationId xmlns:a16="http://schemas.microsoft.com/office/drawing/2014/main" id="{7FBE750D-7921-C0CF-A8A6-AE86103B08D0}"/>
              </a:ext>
            </a:extLst>
          </p:cNvPr>
          <p:cNvSpPr txBox="1"/>
          <p:nvPr/>
        </p:nvSpPr>
        <p:spPr>
          <a:xfrm>
            <a:off x="935962" y="1867897"/>
            <a:ext cx="1292662" cy="4019027"/>
          </a:xfrm>
          <a:prstGeom prst="rect">
            <a:avLst/>
          </a:prstGeom>
          <a:noFill/>
          <a:extLst>
            <a:ext uri="{909E8E84-426E-40DD-AFC4-6F175D3DCCD1}">
              <a14:hiddenFill xmlns:a14="http://schemas.microsoft.com/office/drawing/2010/main">
                <a:solidFill>
                  <a:srgbClr val="E84C53"/>
                </a:solidFill>
              </a14:hiddenFill>
            </a:ext>
          </a:extLst>
        </p:spPr>
        <p:txBody>
          <a:bodyPr vert="eaVert" wrap="square" rtlCol="0">
            <a:spAutoFit/>
          </a:bodyPr>
          <a:lstStyle/>
          <a:p>
            <a:pPr defTabSz="914309">
              <a:lnSpc>
                <a:spcPct val="150000"/>
              </a:lnSpc>
            </a:pPr>
            <a:r>
              <a:rPr lang="zh-CN" altLang="en-US" sz="1600" dirty="0">
                <a:solidFill>
                  <a:prstClr val="black">
                    <a:lumMod val="75000"/>
                    <a:lumOff val="25000"/>
                  </a:prstClr>
                </a:solidFill>
                <a:latin typeface="仓耳青禾体-谷力 W05"/>
                <a:ea typeface="仓耳青禾体-谷力 W05"/>
                <a:cs typeface="+mn-ea"/>
                <a:sym typeface="+mn-lt"/>
              </a:rPr>
              <a:t>点击输入说明文本点击输入说明文本点击输入说明文本点击输入说明文本点击输入说明文本说明文本</a:t>
            </a:r>
          </a:p>
        </p:txBody>
      </p:sp>
      <p:sp>
        <p:nvSpPr>
          <p:cNvPr id="4" name="文本框 3">
            <a:extLst>
              <a:ext uri="{FF2B5EF4-FFF2-40B4-BE49-F238E27FC236}">
                <a16:creationId xmlns:a16="http://schemas.microsoft.com/office/drawing/2014/main" id="{508D260B-C6DF-7169-D7FC-2ABF285E2FC2}"/>
              </a:ext>
            </a:extLst>
          </p:cNvPr>
          <p:cNvSpPr txBox="1"/>
          <p:nvPr/>
        </p:nvSpPr>
        <p:spPr>
          <a:xfrm>
            <a:off x="2228551" y="1867898"/>
            <a:ext cx="553998" cy="1736499"/>
          </a:xfrm>
          <a:prstGeom prst="rect">
            <a:avLst/>
          </a:prstGeom>
          <a:noFill/>
          <a:extLst>
            <a:ext uri="{909E8E84-426E-40DD-AFC4-6F175D3DCCD1}">
              <a14:hiddenFill xmlns:a14="http://schemas.microsoft.com/office/drawing/2010/main">
                <a:solidFill>
                  <a:srgbClr val="E84C53"/>
                </a:solidFill>
              </a14:hiddenFill>
            </a:ext>
          </a:extLst>
        </p:spPr>
        <p:txBody>
          <a:bodyPr vert="eaVert" wrap="square" rtlCol="0">
            <a:spAutoFit/>
          </a:bodyPr>
          <a:lstStyle/>
          <a:p>
            <a:pPr algn="dist" defTabSz="914309"/>
            <a:r>
              <a:rPr lang="zh-CN" altLang="en-US" sz="2400" b="1" dirty="0">
                <a:solidFill>
                  <a:prstClr val="black">
                    <a:lumMod val="75000"/>
                    <a:lumOff val="25000"/>
                  </a:prstClr>
                </a:solidFill>
                <a:latin typeface="仓耳青禾体-谷力 W05"/>
                <a:ea typeface="仓耳青禾体-谷力 W05"/>
                <a:cs typeface="+mn-ea"/>
                <a:sym typeface="+mn-lt"/>
              </a:rPr>
              <a:t>输入标题</a:t>
            </a:r>
          </a:p>
        </p:txBody>
      </p:sp>
      <p:sp>
        <p:nvSpPr>
          <p:cNvPr id="7" name="文本框 6">
            <a:extLst>
              <a:ext uri="{FF2B5EF4-FFF2-40B4-BE49-F238E27FC236}">
                <a16:creationId xmlns:a16="http://schemas.microsoft.com/office/drawing/2014/main" id="{518BCD01-3551-D2C4-F37A-687D48896E14}"/>
              </a:ext>
            </a:extLst>
          </p:cNvPr>
          <p:cNvSpPr txBox="1"/>
          <p:nvPr/>
        </p:nvSpPr>
        <p:spPr>
          <a:xfrm>
            <a:off x="3374044" y="1867897"/>
            <a:ext cx="1292662" cy="4019027"/>
          </a:xfrm>
          <a:prstGeom prst="rect">
            <a:avLst/>
          </a:prstGeom>
          <a:noFill/>
          <a:extLst>
            <a:ext uri="{909E8E84-426E-40DD-AFC4-6F175D3DCCD1}">
              <a14:hiddenFill xmlns:a14="http://schemas.microsoft.com/office/drawing/2010/main">
                <a:solidFill>
                  <a:srgbClr val="E84C53"/>
                </a:solidFill>
              </a14:hiddenFill>
            </a:ext>
          </a:extLst>
        </p:spPr>
        <p:txBody>
          <a:bodyPr vert="eaVert" wrap="square" rtlCol="0">
            <a:spAutoFit/>
          </a:bodyPr>
          <a:lstStyle/>
          <a:p>
            <a:pPr defTabSz="914309">
              <a:lnSpc>
                <a:spcPct val="150000"/>
              </a:lnSpc>
            </a:pPr>
            <a:r>
              <a:rPr lang="zh-CN" altLang="en-US" sz="1600" dirty="0">
                <a:solidFill>
                  <a:prstClr val="black">
                    <a:lumMod val="75000"/>
                    <a:lumOff val="25000"/>
                  </a:prstClr>
                </a:solidFill>
                <a:latin typeface="仓耳青禾体-谷力 W05"/>
                <a:ea typeface="仓耳青禾体-谷力 W05"/>
                <a:cs typeface="+mn-ea"/>
                <a:sym typeface="+mn-lt"/>
              </a:rPr>
              <a:t>点击输入说明文本点击输入说明文本点击输入说明文本点击输入说明文本点击输入说明文本说明文本</a:t>
            </a:r>
          </a:p>
        </p:txBody>
      </p:sp>
      <p:sp>
        <p:nvSpPr>
          <p:cNvPr id="10" name="文本框 9">
            <a:extLst>
              <a:ext uri="{FF2B5EF4-FFF2-40B4-BE49-F238E27FC236}">
                <a16:creationId xmlns:a16="http://schemas.microsoft.com/office/drawing/2014/main" id="{7D442BF7-3B0D-69C3-B818-3B9BCB4F11AE}"/>
              </a:ext>
            </a:extLst>
          </p:cNvPr>
          <p:cNvSpPr txBox="1"/>
          <p:nvPr/>
        </p:nvSpPr>
        <p:spPr>
          <a:xfrm>
            <a:off x="4666634" y="1867898"/>
            <a:ext cx="553998" cy="1736499"/>
          </a:xfrm>
          <a:prstGeom prst="rect">
            <a:avLst/>
          </a:prstGeom>
          <a:noFill/>
          <a:extLst>
            <a:ext uri="{909E8E84-426E-40DD-AFC4-6F175D3DCCD1}">
              <a14:hiddenFill xmlns:a14="http://schemas.microsoft.com/office/drawing/2010/main">
                <a:solidFill>
                  <a:srgbClr val="E84C53"/>
                </a:solidFill>
              </a14:hiddenFill>
            </a:ext>
          </a:extLst>
        </p:spPr>
        <p:txBody>
          <a:bodyPr vert="eaVert" wrap="square" rtlCol="0">
            <a:spAutoFit/>
          </a:bodyPr>
          <a:lstStyle/>
          <a:p>
            <a:pPr algn="dist" defTabSz="914309"/>
            <a:r>
              <a:rPr lang="zh-CN" altLang="en-US" sz="2400" b="1" dirty="0">
                <a:solidFill>
                  <a:prstClr val="black">
                    <a:lumMod val="75000"/>
                    <a:lumOff val="25000"/>
                  </a:prstClr>
                </a:solidFill>
                <a:latin typeface="仓耳青禾体-谷力 W05"/>
                <a:ea typeface="仓耳青禾体-谷力 W05"/>
                <a:cs typeface="+mn-ea"/>
                <a:sym typeface="+mn-lt"/>
              </a:rPr>
              <a:t>输入标题</a:t>
            </a:r>
          </a:p>
        </p:txBody>
      </p:sp>
      <p:sp>
        <p:nvSpPr>
          <p:cNvPr id="13" name="文本框 12">
            <a:extLst>
              <a:ext uri="{FF2B5EF4-FFF2-40B4-BE49-F238E27FC236}">
                <a16:creationId xmlns:a16="http://schemas.microsoft.com/office/drawing/2014/main" id="{3E689354-43D9-F7E5-1F41-871965390A54}"/>
              </a:ext>
            </a:extLst>
          </p:cNvPr>
          <p:cNvSpPr txBox="1"/>
          <p:nvPr/>
        </p:nvSpPr>
        <p:spPr>
          <a:xfrm>
            <a:off x="9259728" y="1867897"/>
            <a:ext cx="1292662" cy="4019027"/>
          </a:xfrm>
          <a:prstGeom prst="rect">
            <a:avLst/>
          </a:prstGeom>
          <a:noFill/>
          <a:extLst>
            <a:ext uri="{909E8E84-426E-40DD-AFC4-6F175D3DCCD1}">
              <a14:hiddenFill xmlns:a14="http://schemas.microsoft.com/office/drawing/2010/main">
                <a:solidFill>
                  <a:srgbClr val="E84C53"/>
                </a:solidFill>
              </a14:hiddenFill>
            </a:ext>
          </a:extLst>
        </p:spPr>
        <p:txBody>
          <a:bodyPr vert="eaVert" wrap="square" rtlCol="0">
            <a:spAutoFit/>
          </a:bodyPr>
          <a:lstStyle/>
          <a:p>
            <a:pPr defTabSz="914309">
              <a:lnSpc>
                <a:spcPct val="150000"/>
              </a:lnSpc>
            </a:pPr>
            <a:r>
              <a:rPr lang="zh-CN" altLang="en-US" sz="1600" dirty="0">
                <a:solidFill>
                  <a:prstClr val="black">
                    <a:lumMod val="75000"/>
                    <a:lumOff val="25000"/>
                  </a:prstClr>
                </a:solidFill>
                <a:latin typeface="仓耳青禾体-谷力 W05"/>
                <a:ea typeface="仓耳青禾体-谷力 W05"/>
                <a:cs typeface="+mn-ea"/>
                <a:sym typeface="+mn-lt"/>
              </a:rPr>
              <a:t>点击输入说明文本点击输入说明文本点击输入说明文本点击输入说明文本点击输入说明文本说明文本</a:t>
            </a:r>
          </a:p>
        </p:txBody>
      </p:sp>
      <p:sp>
        <p:nvSpPr>
          <p:cNvPr id="18" name="文本框 17">
            <a:extLst>
              <a:ext uri="{FF2B5EF4-FFF2-40B4-BE49-F238E27FC236}">
                <a16:creationId xmlns:a16="http://schemas.microsoft.com/office/drawing/2014/main" id="{2669EC01-B8E3-55D1-9B75-A79E2BCCBDDF}"/>
              </a:ext>
            </a:extLst>
          </p:cNvPr>
          <p:cNvSpPr txBox="1"/>
          <p:nvPr/>
        </p:nvSpPr>
        <p:spPr>
          <a:xfrm>
            <a:off x="10552317" y="1867898"/>
            <a:ext cx="553998" cy="1736499"/>
          </a:xfrm>
          <a:prstGeom prst="rect">
            <a:avLst/>
          </a:prstGeom>
          <a:noFill/>
          <a:extLst>
            <a:ext uri="{909E8E84-426E-40DD-AFC4-6F175D3DCCD1}">
              <a14:hiddenFill xmlns:a14="http://schemas.microsoft.com/office/drawing/2010/main">
                <a:solidFill>
                  <a:srgbClr val="E84C53"/>
                </a:solidFill>
              </a14:hiddenFill>
            </a:ext>
          </a:extLst>
        </p:spPr>
        <p:txBody>
          <a:bodyPr vert="eaVert" wrap="square" rtlCol="0">
            <a:spAutoFit/>
          </a:bodyPr>
          <a:lstStyle/>
          <a:p>
            <a:pPr algn="dist" defTabSz="914309"/>
            <a:r>
              <a:rPr lang="zh-CN" altLang="en-US" sz="2400" b="1" dirty="0">
                <a:solidFill>
                  <a:prstClr val="black">
                    <a:lumMod val="75000"/>
                    <a:lumOff val="25000"/>
                  </a:prstClr>
                </a:solidFill>
                <a:latin typeface="仓耳青禾体-谷力 W05"/>
                <a:ea typeface="仓耳青禾体-谷力 W05"/>
                <a:cs typeface="+mn-ea"/>
                <a:sym typeface="+mn-lt"/>
              </a:rPr>
              <a:t>输入标题</a:t>
            </a:r>
          </a:p>
        </p:txBody>
      </p:sp>
      <p:pic>
        <p:nvPicPr>
          <p:cNvPr id="20" name="图片 19">
            <a:extLst>
              <a:ext uri="{FF2B5EF4-FFF2-40B4-BE49-F238E27FC236}">
                <a16:creationId xmlns:a16="http://schemas.microsoft.com/office/drawing/2014/main" id="{7A8AED07-FAAA-DE5D-3A0A-2D22B2E7335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14264" y="1615517"/>
            <a:ext cx="6304729" cy="4728547"/>
          </a:xfrm>
          <a:prstGeom prst="rect">
            <a:avLst/>
          </a:prstGeom>
        </p:spPr>
      </p:pic>
    </p:spTree>
    <p:extLst>
      <p:ext uri="{BB962C8B-B14F-4D97-AF65-F5344CB8AC3E}">
        <p14:creationId xmlns:p14="http://schemas.microsoft.com/office/powerpoint/2010/main" val="1380635349"/>
      </p:ext>
    </p:extLst>
  </p:cSld>
  <p:clrMapOvr>
    <a:masterClrMapping/>
  </p:clrMapOvr>
  <p:transition spd="med" advTm="3000">
    <p:diamon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ppt_y</p:attrName>
                                        </p:attrNameLst>
                                      </p:cBhvr>
                                      <p:tavLst>
                                        <p:tav tm="0">
                                          <p:val>
                                            <p:strVal val="#ppt_y+#ppt_h*1.125000"/>
                                          </p:val>
                                        </p:tav>
                                        <p:tav tm="100000">
                                          <p:val>
                                            <p:strVal val="#ppt_y"/>
                                          </p:val>
                                        </p:tav>
                                      </p:tavLst>
                                    </p:anim>
                                    <p:animEffect transition="in" filter="wipe(up)">
                                      <p:cBhvr>
                                        <p:cTn id="13" dur="500"/>
                                        <p:tgtEl>
                                          <p:spTgt spid="4"/>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ppt_y</p:attrName>
                                        </p:attrNameLst>
                                      </p:cBhvr>
                                      <p:tavLst>
                                        <p:tav tm="0">
                                          <p:val>
                                            <p:strVal val="#ppt_y+#ppt_h*1.125000"/>
                                          </p:val>
                                        </p:tav>
                                        <p:tav tm="100000">
                                          <p:val>
                                            <p:strVal val="#ppt_y"/>
                                          </p:val>
                                        </p:tav>
                                      </p:tavLst>
                                    </p:anim>
                                    <p:animEffect transition="in" filter="wipe(up)">
                                      <p:cBhvr>
                                        <p:cTn id="18" dur="500"/>
                                        <p:tgtEl>
                                          <p:spTgt spid="7"/>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p:tgtEl>
                                          <p:spTgt spid="10"/>
                                        </p:tgtEl>
                                        <p:attrNameLst>
                                          <p:attrName>ppt_y</p:attrName>
                                        </p:attrNameLst>
                                      </p:cBhvr>
                                      <p:tavLst>
                                        <p:tav tm="0">
                                          <p:val>
                                            <p:strVal val="#ppt_y+#ppt_h*1.125000"/>
                                          </p:val>
                                        </p:tav>
                                        <p:tav tm="100000">
                                          <p:val>
                                            <p:strVal val="#ppt_y"/>
                                          </p:val>
                                        </p:tav>
                                      </p:tavLst>
                                    </p:anim>
                                    <p:animEffect transition="in" filter="wipe(up)">
                                      <p:cBhvr>
                                        <p:cTn id="23" dur="500"/>
                                        <p:tgtEl>
                                          <p:spTgt spid="10"/>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p:tgtEl>
                                          <p:spTgt spid="13"/>
                                        </p:tgtEl>
                                        <p:attrNameLst>
                                          <p:attrName>ppt_y</p:attrName>
                                        </p:attrNameLst>
                                      </p:cBhvr>
                                      <p:tavLst>
                                        <p:tav tm="0">
                                          <p:val>
                                            <p:strVal val="#ppt_y+#ppt_h*1.125000"/>
                                          </p:val>
                                        </p:tav>
                                        <p:tav tm="100000">
                                          <p:val>
                                            <p:strVal val="#ppt_y"/>
                                          </p:val>
                                        </p:tav>
                                      </p:tavLst>
                                    </p:anim>
                                    <p:animEffect transition="in" filter="wipe(up)">
                                      <p:cBhvr>
                                        <p:cTn id="28" dur="500"/>
                                        <p:tgtEl>
                                          <p:spTgt spid="13"/>
                                        </p:tgtEl>
                                      </p:cBhvr>
                                    </p:animEffect>
                                  </p:childTnLst>
                                </p:cTn>
                              </p:par>
                            </p:childTnLst>
                          </p:cTn>
                        </p:par>
                        <p:par>
                          <p:cTn id="29" fill="hold">
                            <p:stCondLst>
                              <p:cond delay="2500"/>
                            </p:stCondLst>
                            <p:childTnLst>
                              <p:par>
                                <p:cTn id="30" presetID="12" presetClass="entr" presetSubtype="4"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p:tgtEl>
                                          <p:spTgt spid="18"/>
                                        </p:tgtEl>
                                        <p:attrNameLst>
                                          <p:attrName>ppt_y</p:attrName>
                                        </p:attrNameLst>
                                      </p:cBhvr>
                                      <p:tavLst>
                                        <p:tav tm="0">
                                          <p:val>
                                            <p:strVal val="#ppt_y+#ppt_h*1.125000"/>
                                          </p:val>
                                        </p:tav>
                                        <p:tav tm="100000">
                                          <p:val>
                                            <p:strVal val="#ppt_y"/>
                                          </p:val>
                                        </p:tav>
                                      </p:tavLst>
                                    </p:anim>
                                    <p:animEffect transition="in" filter="wipe(up)">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p:bldP spid="4" grpId="0" bldLvl="0"/>
      <p:bldP spid="7" grpId="0" bldLvl="0"/>
      <p:bldP spid="10" grpId="0" bldLvl="0"/>
      <p:bldP spid="13" grpId="0" bldLvl="0"/>
      <p:bldP spid="18" grpId="0" bldLvl="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许昌.PNG"/>
          <p:cNvPicPr>
            <a:picLocks noChangeAspect="1"/>
          </p:cNvPicPr>
          <p:nvPr/>
        </p:nvPicPr>
        <p:blipFill>
          <a:blip r:embed="rId3"/>
          <a:stretch>
            <a:fillRect/>
          </a:stretch>
        </p:blipFill>
        <p:spPr>
          <a:xfrm>
            <a:off x="0" y="1241"/>
            <a:ext cx="12190413" cy="6870103"/>
          </a:xfrm>
          <a:prstGeom prst="rect">
            <a:avLst/>
          </a:prstGeom>
        </p:spPr>
      </p:pic>
      <p:pic>
        <p:nvPicPr>
          <p:cNvPr id="12" name="图片 11" descr="51miz-E1008148-62E72676.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96961" y="1711213"/>
            <a:ext cx="5160131" cy="5160131"/>
          </a:xfrm>
          <a:prstGeom prst="rect">
            <a:avLst/>
          </a:prstGeom>
        </p:spPr>
      </p:pic>
      <p:pic>
        <p:nvPicPr>
          <p:cNvPr id="13" name="图片 12" descr="51miz-E1008775-1FA9C178.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8063709" y="-49379"/>
            <a:ext cx="4126704" cy="3935904"/>
          </a:xfrm>
          <a:prstGeom prst="rect">
            <a:avLst/>
          </a:prstGeom>
        </p:spPr>
      </p:pic>
      <p:pic>
        <p:nvPicPr>
          <p:cNvPr id="14" name="图片 13" descr="51miz-E802604-5541640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052226" y="1452374"/>
            <a:ext cx="1138187" cy="1138187"/>
          </a:xfrm>
          <a:prstGeom prst="rect">
            <a:avLst/>
          </a:prstGeom>
        </p:spPr>
      </p:pic>
      <p:pic>
        <p:nvPicPr>
          <p:cNvPr id="15" name="图片 14" descr="51miz-E1004188-02BB7C89.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56152" y="1578256"/>
            <a:ext cx="1240808" cy="1240808"/>
          </a:xfrm>
          <a:prstGeom prst="rect">
            <a:avLst/>
          </a:prstGeom>
        </p:spPr>
      </p:pic>
      <p:grpSp>
        <p:nvGrpSpPr>
          <p:cNvPr id="16" name="组合 19"/>
          <p:cNvGrpSpPr/>
          <p:nvPr/>
        </p:nvGrpSpPr>
        <p:grpSpPr>
          <a:xfrm>
            <a:off x="4337267" y="71762"/>
            <a:ext cx="3359049" cy="1451133"/>
            <a:chOff x="3255481" y="-279918"/>
            <a:chExt cx="3359486" cy="1451322"/>
          </a:xfrm>
        </p:grpSpPr>
        <p:pic>
          <p:nvPicPr>
            <p:cNvPr id="18" name="图片 17" descr="51miz-E189376-E3799781.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022431" y="-279918"/>
              <a:ext cx="1592536" cy="1451322"/>
            </a:xfrm>
            <a:prstGeom prst="rect">
              <a:avLst/>
            </a:prstGeom>
          </p:spPr>
        </p:pic>
        <p:pic>
          <p:nvPicPr>
            <p:cNvPr id="19" name="图片 18" descr="51miz-E273689-C3C7BE37.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201372" y="139959"/>
              <a:ext cx="1642117" cy="843103"/>
            </a:xfrm>
            <a:prstGeom prst="rect">
              <a:avLst/>
            </a:prstGeom>
          </p:spPr>
        </p:pic>
        <p:pic>
          <p:nvPicPr>
            <p:cNvPr id="20" name="图片 19" descr="51miz-E273689-C3C7BE37.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3255481" y="139959"/>
              <a:ext cx="1642117" cy="843103"/>
            </a:xfrm>
            <a:prstGeom prst="rect">
              <a:avLst/>
            </a:prstGeom>
          </p:spPr>
        </p:pic>
      </p:grpSp>
      <p:pic>
        <p:nvPicPr>
          <p:cNvPr id="17" name="图片 16" descr="51miz-E477667-D1534AA4.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8424" y="5359422"/>
            <a:ext cx="4278844" cy="1676185"/>
          </a:xfrm>
          <a:prstGeom prst="rect">
            <a:avLst/>
          </a:prstGeom>
        </p:spPr>
      </p:pic>
      <p:grpSp>
        <p:nvGrpSpPr>
          <p:cNvPr id="6" name="组合 5"/>
          <p:cNvGrpSpPr/>
          <p:nvPr/>
        </p:nvGrpSpPr>
        <p:grpSpPr>
          <a:xfrm>
            <a:off x="884876" y="1699872"/>
            <a:ext cx="5542551" cy="2106199"/>
            <a:chOff x="1924942" y="2372977"/>
            <a:chExt cx="5543273" cy="2106473"/>
          </a:xfrm>
        </p:grpSpPr>
        <p:sp>
          <p:nvSpPr>
            <p:cNvPr id="7" name="TextBox 5"/>
            <p:cNvSpPr txBox="1">
              <a:spLocks noChangeArrowheads="1"/>
            </p:cNvSpPr>
            <p:nvPr/>
          </p:nvSpPr>
          <p:spPr bwMode="auto">
            <a:xfrm>
              <a:off x="1924942" y="3252439"/>
              <a:ext cx="5543273" cy="707886"/>
            </a:xfrm>
            <a:prstGeom prst="rect">
              <a:avLst/>
            </a:prstGeom>
            <a:noFill/>
            <a:ln w="9525">
              <a:noFill/>
              <a:miter lim="800000"/>
            </a:ln>
          </p:spPr>
          <p:txBody>
            <a:bodyPr wrap="square">
              <a:spAutoFit/>
            </a:bodyPr>
            <a:lstStyle/>
            <a:p>
              <a:pPr defTabSz="914309"/>
              <a:r>
                <a:rPr lang="zh-CN" altLang="en-US" sz="4000" dirty="0">
                  <a:solidFill>
                    <a:srgbClr val="339473"/>
                  </a:solidFill>
                  <a:latin typeface="仓耳青禾体-谷力 W05"/>
                  <a:ea typeface="仓耳青禾体-谷力 W05"/>
                  <a:cs typeface="+mn-ea"/>
                  <a:sym typeface="+mn-lt"/>
                </a:rPr>
                <a:t>请输入标题内容</a:t>
              </a:r>
              <a:endParaRPr lang="en-US" altLang="zh-CN" sz="4000" dirty="0">
                <a:solidFill>
                  <a:srgbClr val="339473"/>
                </a:solidFill>
                <a:latin typeface="仓耳青禾体-谷力 W05"/>
                <a:ea typeface="仓耳青禾体-谷力 W05"/>
                <a:cs typeface="+mn-ea"/>
                <a:sym typeface="+mn-lt"/>
              </a:endParaRPr>
            </a:p>
          </p:txBody>
        </p:sp>
        <p:sp>
          <p:nvSpPr>
            <p:cNvPr id="8" name="文本框 7"/>
            <p:cNvSpPr txBox="1"/>
            <p:nvPr/>
          </p:nvSpPr>
          <p:spPr>
            <a:xfrm>
              <a:off x="1924942" y="2372977"/>
              <a:ext cx="2903359" cy="1107996"/>
            </a:xfrm>
            <a:prstGeom prst="rect">
              <a:avLst/>
            </a:prstGeom>
            <a:noFill/>
          </p:spPr>
          <p:txBody>
            <a:bodyPr wrap="none" rtlCol="0">
              <a:spAutoFit/>
            </a:bodyPr>
            <a:lstStyle>
              <a:defPPr>
                <a:defRPr lang="zh-CN"/>
              </a:defPPr>
              <a:lvl1pPr>
                <a:defRPr sz="6600">
                  <a:solidFill>
                    <a:srgbClr val="339473"/>
                  </a:solidFill>
                  <a:cs typeface="+mn-ea"/>
                </a:defRPr>
              </a:lvl1pPr>
            </a:lstStyle>
            <a:p>
              <a:pPr defTabSz="914309"/>
              <a:r>
                <a:rPr lang="en-US" altLang="zh-CN" sz="6599" dirty="0">
                  <a:latin typeface="仓耳青禾体-谷力 W05"/>
                  <a:ea typeface="仓耳青禾体-谷力 W05"/>
                  <a:sym typeface="+mn-lt"/>
                </a:rPr>
                <a:t>PART.4</a:t>
              </a:r>
              <a:endParaRPr lang="zh-CN" altLang="en-US" sz="6599" dirty="0">
                <a:latin typeface="仓耳青禾体-谷力 W05"/>
                <a:ea typeface="仓耳青禾体-谷力 W05"/>
                <a:sym typeface="+mn-lt"/>
              </a:endParaRPr>
            </a:p>
          </p:txBody>
        </p:sp>
        <p:sp>
          <p:nvSpPr>
            <p:cNvPr id="9" name="文本框 8"/>
            <p:cNvSpPr txBox="1"/>
            <p:nvPr/>
          </p:nvSpPr>
          <p:spPr>
            <a:xfrm>
              <a:off x="1924942" y="3809908"/>
              <a:ext cx="5385090" cy="669542"/>
            </a:xfrm>
            <a:prstGeom prst="rect">
              <a:avLst/>
            </a:prstGeom>
            <a:noFill/>
          </p:spPr>
          <p:txBody>
            <a:bodyPr wrap="square" rtlCol="0">
              <a:spAutoFit/>
            </a:bodyPr>
            <a:lstStyle/>
            <a:p>
              <a:pPr defTabSz="914309">
                <a:lnSpc>
                  <a:spcPct val="150000"/>
                </a:lnSpc>
              </a:pPr>
              <a:r>
                <a:rPr kumimoji="1" lang="zh-CN" altLang="en-US" sz="2800" dirty="0">
                  <a:solidFill>
                    <a:prstClr val="black">
                      <a:lumMod val="75000"/>
                      <a:lumOff val="25000"/>
                    </a:prstClr>
                  </a:solidFill>
                  <a:latin typeface="仓耳青禾体-谷力 W05"/>
                  <a:ea typeface="仓耳青禾体-谷力 W05"/>
                  <a:cs typeface="+mn-ea"/>
                  <a:sym typeface="+mn-lt"/>
                </a:rPr>
                <a:t>请在此输入您需要的文字内容</a:t>
              </a:r>
              <a:r>
                <a:rPr kumimoji="1" lang="en-US" altLang="zh-CN" sz="1200" dirty="0">
                  <a:solidFill>
                    <a:prstClr val="black">
                      <a:lumMod val="75000"/>
                      <a:lumOff val="25000"/>
                    </a:prstClr>
                  </a:solidFill>
                  <a:latin typeface="仓耳青禾体-谷力 W05"/>
                  <a:ea typeface="仓耳青禾体-谷力 W05"/>
                  <a:cs typeface="+mn-ea"/>
                  <a:sym typeface="+mn-lt"/>
                </a:rPr>
                <a:t>.</a:t>
              </a:r>
              <a:endParaRPr kumimoji="1" lang="zh-CN" altLang="en-US" sz="1200" dirty="0">
                <a:solidFill>
                  <a:prstClr val="black">
                    <a:lumMod val="75000"/>
                    <a:lumOff val="25000"/>
                  </a:prstClr>
                </a:solidFill>
                <a:latin typeface="仓耳青禾体-谷力 W05"/>
                <a:ea typeface="仓耳青禾体-谷力 W05"/>
                <a:cs typeface="+mn-ea"/>
                <a:sym typeface="+mn-lt"/>
              </a:endParaRPr>
            </a:p>
          </p:txBody>
        </p:sp>
      </p:grpSp>
    </p:spTree>
    <p:extLst>
      <p:ext uri="{BB962C8B-B14F-4D97-AF65-F5344CB8AC3E}">
        <p14:creationId xmlns:p14="http://schemas.microsoft.com/office/powerpoint/2010/main" val="2871296874"/>
      </p:ext>
    </p:extLst>
  </p:cSld>
  <p:clrMapOvr>
    <a:masterClrMapping/>
  </p:clrMapOvr>
  <p:transition spd="med" advTm="3000">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1+#ppt_w/2"/>
                                          </p:val>
                                        </p:tav>
                                        <p:tav tm="100000">
                                          <p:val>
                                            <p:strVal val="#ppt_x"/>
                                          </p:val>
                                        </p:tav>
                                      </p:tavLst>
                                    </p:anim>
                                    <p:anim calcmode="lin" valueType="num">
                                      <p:cBhvr additive="base">
                                        <p:cTn id="8" dur="2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从许昌.PNG"/>
          <p:cNvPicPr>
            <a:picLocks noChangeAspect="1"/>
          </p:cNvPicPr>
          <p:nvPr/>
        </p:nvPicPr>
        <p:blipFill>
          <a:blip r:embed="rId3"/>
          <a:stretch>
            <a:fillRect/>
          </a:stretch>
        </p:blipFill>
        <p:spPr>
          <a:xfrm>
            <a:off x="-1" y="16632"/>
            <a:ext cx="12190413" cy="6841716"/>
          </a:xfrm>
          <a:prstGeom prst="rect">
            <a:avLst/>
          </a:prstGeom>
        </p:spPr>
      </p:pic>
      <p:sp>
        <p:nvSpPr>
          <p:cNvPr id="5" name="ïŝ1ïḑe">
            <a:extLst>
              <a:ext uri="{FF2B5EF4-FFF2-40B4-BE49-F238E27FC236}">
                <a16:creationId xmlns:a16="http://schemas.microsoft.com/office/drawing/2014/main" id="{11B22F69-7308-4AB3-B7F4-33CC6A996200}"/>
              </a:ext>
            </a:extLst>
          </p:cNvPr>
          <p:cNvSpPr/>
          <p:nvPr/>
        </p:nvSpPr>
        <p:spPr bwMode="auto">
          <a:xfrm>
            <a:off x="305581" y="4475256"/>
            <a:ext cx="3454035" cy="1468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988" tIns="46794" rIns="89988" bIns="46794"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33" indent="-171433" algn="r" defTabSz="914286">
              <a:lnSpc>
                <a:spcPct val="150000"/>
              </a:lnSpc>
              <a:buFont typeface="Arial" panose="020B0604020202020204" pitchFamily="34" charset="0"/>
              <a:buChar char="•"/>
            </a:pPr>
            <a:r>
              <a:rPr lang="zh-CN" altLang="en-US" sz="1600" dirty="0">
                <a:solidFill>
                  <a:prstClr val="black"/>
                </a:solidFill>
                <a:latin typeface="仓耳青禾体-谷力 W05"/>
                <a:ea typeface="仓耳青禾体-谷力 W05"/>
                <a:cs typeface="+mn-ea"/>
                <a:sym typeface="+mn-lt"/>
              </a:rPr>
              <a:t>输入文本内容</a:t>
            </a:r>
            <a:endParaRPr lang="en-US" altLang="zh-CN" sz="1600" dirty="0">
              <a:solidFill>
                <a:prstClr val="black"/>
              </a:solidFill>
              <a:latin typeface="仓耳青禾体-谷力 W05"/>
              <a:ea typeface="仓耳青禾体-谷力 W05"/>
              <a:cs typeface="+mn-ea"/>
              <a:sym typeface="+mn-lt"/>
            </a:endParaRPr>
          </a:p>
          <a:p>
            <a:pPr marL="171433" indent="-171433" algn="r" defTabSz="914286">
              <a:lnSpc>
                <a:spcPct val="150000"/>
              </a:lnSpc>
              <a:buFont typeface="Arial" panose="020B0604020202020204" pitchFamily="34" charset="0"/>
              <a:buChar char="•"/>
            </a:pPr>
            <a:r>
              <a:rPr lang="zh-CN" altLang="en-US" sz="1600" dirty="0">
                <a:solidFill>
                  <a:prstClr val="black"/>
                </a:solidFill>
                <a:latin typeface="仓耳青禾体-谷力 W05"/>
                <a:ea typeface="仓耳青禾体-谷力 W05"/>
                <a:cs typeface="+mn-ea"/>
                <a:sym typeface="+mn-lt"/>
              </a:rPr>
              <a:t>输入文本内容</a:t>
            </a:r>
            <a:endParaRPr lang="en-US" altLang="zh-CN" sz="1600" dirty="0">
              <a:solidFill>
                <a:prstClr val="black"/>
              </a:solidFill>
              <a:latin typeface="仓耳青禾体-谷力 W05"/>
              <a:ea typeface="仓耳青禾体-谷力 W05"/>
              <a:cs typeface="+mn-ea"/>
              <a:sym typeface="+mn-lt"/>
            </a:endParaRPr>
          </a:p>
          <a:p>
            <a:pPr marL="171433" indent="-171433" algn="r" defTabSz="914286">
              <a:lnSpc>
                <a:spcPct val="150000"/>
              </a:lnSpc>
              <a:buFont typeface="Arial" panose="020B0604020202020204" pitchFamily="34" charset="0"/>
              <a:buChar char="•"/>
            </a:pPr>
            <a:r>
              <a:rPr lang="zh-CN" altLang="en-US" sz="1600" dirty="0">
                <a:solidFill>
                  <a:prstClr val="black"/>
                </a:solidFill>
                <a:latin typeface="仓耳青禾体-谷力 W05"/>
                <a:ea typeface="仓耳青禾体-谷力 W05"/>
                <a:cs typeface="+mn-ea"/>
                <a:sym typeface="+mn-lt"/>
              </a:rPr>
              <a:t>输入文本内容</a:t>
            </a:r>
            <a:r>
              <a:rPr lang="en-US" altLang="zh-CN" sz="1200" dirty="0">
                <a:solidFill>
                  <a:prstClr val="black"/>
                </a:solidFill>
                <a:latin typeface="仓耳青禾体-谷力 W05"/>
                <a:ea typeface="仓耳青禾体-谷力 W05"/>
                <a:cs typeface="+mn-ea"/>
                <a:sym typeface="+mn-lt"/>
              </a:rPr>
              <a:t>.</a:t>
            </a:r>
          </a:p>
          <a:p>
            <a:pPr marL="171433" indent="-171433" algn="r" defTabSz="914286">
              <a:lnSpc>
                <a:spcPct val="150000"/>
              </a:lnSpc>
            </a:pPr>
            <a:endParaRPr lang="en-US" altLang="zh-CN" sz="1200" dirty="0">
              <a:solidFill>
                <a:prstClr val="black"/>
              </a:solidFill>
              <a:latin typeface="仓耳青禾体-谷力 W05"/>
              <a:ea typeface="仓耳青禾体-谷力 W05"/>
              <a:cs typeface="+mn-ea"/>
              <a:sym typeface="+mn-lt"/>
            </a:endParaRPr>
          </a:p>
        </p:txBody>
      </p:sp>
      <p:sp>
        <p:nvSpPr>
          <p:cNvPr id="6" name="îṧļîdé">
            <a:extLst>
              <a:ext uri="{FF2B5EF4-FFF2-40B4-BE49-F238E27FC236}">
                <a16:creationId xmlns:a16="http://schemas.microsoft.com/office/drawing/2014/main" id="{3DD91ED5-DE2E-4CDD-B2A0-C7D55CB33D48}"/>
              </a:ext>
            </a:extLst>
          </p:cNvPr>
          <p:cNvSpPr txBox="1"/>
          <p:nvPr/>
        </p:nvSpPr>
        <p:spPr bwMode="auto">
          <a:xfrm>
            <a:off x="305581" y="4045051"/>
            <a:ext cx="3454035" cy="41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88" tIns="46794" rIns="89988" bIns="46794">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defTabSz="914286">
              <a:spcBef>
                <a:spcPct val="0"/>
              </a:spcBef>
            </a:pPr>
            <a:r>
              <a:rPr lang="zh-CN" altLang="en-US" sz="2400" b="1" dirty="0">
                <a:solidFill>
                  <a:prstClr val="black"/>
                </a:solidFill>
                <a:latin typeface="仓耳青禾体-谷力 W05"/>
                <a:ea typeface="仓耳青禾体-谷力 W05"/>
                <a:cs typeface="+mn-ea"/>
                <a:sym typeface="+mn-lt"/>
              </a:rPr>
              <a:t>输入文本内容</a:t>
            </a:r>
            <a:endParaRPr lang="en-US" altLang="zh-CN" sz="2400" b="1" dirty="0">
              <a:solidFill>
                <a:prstClr val="black"/>
              </a:solidFill>
              <a:latin typeface="仓耳青禾体-谷力 W05"/>
              <a:ea typeface="仓耳青禾体-谷力 W05"/>
              <a:cs typeface="+mn-ea"/>
              <a:sym typeface="+mn-lt"/>
            </a:endParaRPr>
          </a:p>
        </p:txBody>
      </p:sp>
      <p:sp>
        <p:nvSpPr>
          <p:cNvPr id="9" name="i$lidé">
            <a:extLst>
              <a:ext uri="{FF2B5EF4-FFF2-40B4-BE49-F238E27FC236}">
                <a16:creationId xmlns:a16="http://schemas.microsoft.com/office/drawing/2014/main" id="{CF4ECCE4-73A7-4F01-A4E0-F7BB05BA3AA8}"/>
              </a:ext>
            </a:extLst>
          </p:cNvPr>
          <p:cNvSpPr/>
          <p:nvPr/>
        </p:nvSpPr>
        <p:spPr bwMode="auto">
          <a:xfrm>
            <a:off x="8132696" y="1972765"/>
            <a:ext cx="3455550" cy="90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988" tIns="46794" rIns="89988" bIns="46794"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33" indent="-171433" defTabSz="914286">
              <a:lnSpc>
                <a:spcPct val="150000"/>
              </a:lnSpc>
              <a:buFont typeface="Arial" panose="020B0604020202020204" pitchFamily="34" charset="0"/>
              <a:buChar char="•"/>
            </a:pPr>
            <a:r>
              <a:rPr lang="zh-CN" altLang="en-US" sz="1600" dirty="0">
                <a:solidFill>
                  <a:prstClr val="black">
                    <a:lumMod val="75000"/>
                    <a:lumOff val="25000"/>
                  </a:prstClr>
                </a:solidFill>
                <a:latin typeface="仓耳青禾体-谷力 W05"/>
                <a:ea typeface="仓耳青禾体-谷力 W05"/>
                <a:cs typeface="+mn-ea"/>
                <a:sym typeface="+mn-lt"/>
              </a:rPr>
              <a:t>输入文本内容</a:t>
            </a:r>
            <a:r>
              <a:rPr lang="en-US" altLang="zh-CN" sz="1600" dirty="0">
                <a:solidFill>
                  <a:prstClr val="black">
                    <a:lumMod val="75000"/>
                    <a:lumOff val="25000"/>
                  </a:prstClr>
                </a:solidFill>
                <a:latin typeface="仓耳青禾体-谷力 W05"/>
                <a:ea typeface="仓耳青禾体-谷力 W05"/>
                <a:cs typeface="+mn-ea"/>
                <a:sym typeface="+mn-lt"/>
              </a:rPr>
              <a:t>.</a:t>
            </a:r>
          </a:p>
          <a:p>
            <a:pPr marL="171433" indent="-171433" defTabSz="914286">
              <a:lnSpc>
                <a:spcPct val="150000"/>
              </a:lnSpc>
              <a:buFont typeface="Arial" panose="020B0604020202020204" pitchFamily="34" charset="0"/>
              <a:buChar char="•"/>
            </a:pPr>
            <a:r>
              <a:rPr lang="zh-CN" altLang="en-US" sz="1600" dirty="0">
                <a:solidFill>
                  <a:prstClr val="black"/>
                </a:solidFill>
                <a:latin typeface="仓耳青禾体-谷力 W05"/>
                <a:ea typeface="仓耳青禾体-谷力 W05"/>
                <a:cs typeface="+mn-ea"/>
                <a:sym typeface="+mn-lt"/>
              </a:rPr>
              <a:t>输入文本内容</a:t>
            </a:r>
            <a:endParaRPr lang="en-US" altLang="zh-CN" sz="1600" dirty="0">
              <a:solidFill>
                <a:prstClr val="black"/>
              </a:solidFill>
              <a:latin typeface="仓耳青禾体-谷力 W05"/>
              <a:ea typeface="仓耳青禾体-谷力 W05"/>
              <a:cs typeface="+mn-ea"/>
              <a:sym typeface="+mn-lt"/>
            </a:endParaRPr>
          </a:p>
          <a:p>
            <a:pPr marL="171433" indent="-171433" defTabSz="914286">
              <a:lnSpc>
                <a:spcPct val="150000"/>
              </a:lnSpc>
              <a:buFont typeface="Arial" panose="020B0604020202020204" pitchFamily="34" charset="0"/>
              <a:buChar char="•"/>
            </a:pPr>
            <a:r>
              <a:rPr lang="zh-CN" altLang="en-US" sz="1600" dirty="0">
                <a:solidFill>
                  <a:prstClr val="black"/>
                </a:solidFill>
                <a:latin typeface="仓耳青禾体-谷力 W05"/>
                <a:ea typeface="仓耳青禾体-谷力 W05"/>
                <a:cs typeface="+mn-ea"/>
                <a:sym typeface="+mn-lt"/>
              </a:rPr>
              <a:t>输入文本内容</a:t>
            </a:r>
            <a:endParaRPr lang="en-US" altLang="zh-CN" sz="1600" dirty="0">
              <a:solidFill>
                <a:prstClr val="black">
                  <a:lumMod val="75000"/>
                  <a:lumOff val="25000"/>
                </a:prstClr>
              </a:solidFill>
              <a:latin typeface="仓耳青禾体-谷力 W05"/>
              <a:ea typeface="仓耳青禾体-谷力 W05"/>
              <a:cs typeface="+mn-ea"/>
              <a:sym typeface="+mn-lt"/>
            </a:endParaRPr>
          </a:p>
        </p:txBody>
      </p:sp>
      <p:sp>
        <p:nvSpPr>
          <p:cNvPr id="10" name="íSľidè">
            <a:extLst>
              <a:ext uri="{FF2B5EF4-FFF2-40B4-BE49-F238E27FC236}">
                <a16:creationId xmlns:a16="http://schemas.microsoft.com/office/drawing/2014/main" id="{C3B924AB-42DE-4C6D-9534-B296337F9AB9}"/>
              </a:ext>
            </a:extLst>
          </p:cNvPr>
          <p:cNvSpPr txBox="1"/>
          <p:nvPr/>
        </p:nvSpPr>
        <p:spPr bwMode="auto">
          <a:xfrm>
            <a:off x="8132696" y="1559939"/>
            <a:ext cx="3455550" cy="41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88" tIns="46794" rIns="89988" bIns="46794">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914286">
              <a:spcBef>
                <a:spcPct val="0"/>
              </a:spcBef>
            </a:pPr>
            <a:r>
              <a:rPr lang="zh-CN" altLang="en-US" sz="2400" b="1" dirty="0">
                <a:solidFill>
                  <a:prstClr val="black">
                    <a:lumMod val="75000"/>
                    <a:lumOff val="25000"/>
                  </a:prstClr>
                </a:solidFill>
                <a:latin typeface="仓耳青禾体-谷力 W05"/>
                <a:ea typeface="仓耳青禾体-谷力 W05"/>
                <a:cs typeface="+mn-ea"/>
                <a:sym typeface="+mn-lt"/>
              </a:rPr>
              <a:t>输入文本内容</a:t>
            </a:r>
            <a:endParaRPr lang="en-US" altLang="zh-CN" sz="2400" b="1" dirty="0">
              <a:solidFill>
                <a:prstClr val="black">
                  <a:lumMod val="75000"/>
                  <a:lumOff val="25000"/>
                </a:prstClr>
              </a:solidFill>
              <a:latin typeface="仓耳青禾体-谷力 W05"/>
              <a:ea typeface="仓耳青禾体-谷力 W05"/>
              <a:cs typeface="+mn-ea"/>
              <a:sym typeface="+mn-lt"/>
            </a:endParaRPr>
          </a:p>
        </p:txBody>
      </p:sp>
      <p:grpSp>
        <p:nvGrpSpPr>
          <p:cNvPr id="11" name="组合 10"/>
          <p:cNvGrpSpPr/>
          <p:nvPr/>
        </p:nvGrpSpPr>
        <p:grpSpPr>
          <a:xfrm>
            <a:off x="515809" y="386076"/>
            <a:ext cx="3243807" cy="777617"/>
            <a:chOff x="246153" y="98123"/>
            <a:chExt cx="3244229" cy="777718"/>
          </a:xfrm>
        </p:grpSpPr>
        <p:pic>
          <p:nvPicPr>
            <p:cNvPr id="12" name="图片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6153" y="98123"/>
              <a:ext cx="787063" cy="777718"/>
            </a:xfrm>
            <a:prstGeom prst="rect">
              <a:avLst/>
            </a:prstGeom>
          </p:spPr>
        </p:pic>
        <p:sp>
          <p:nvSpPr>
            <p:cNvPr id="19" name="文本框 21"/>
            <p:cNvSpPr txBox="1"/>
            <p:nvPr/>
          </p:nvSpPr>
          <p:spPr>
            <a:xfrm>
              <a:off x="1095175" y="169442"/>
              <a:ext cx="2395207" cy="461665"/>
            </a:xfrm>
            <a:prstGeom prst="rect">
              <a:avLst/>
            </a:prstGeom>
            <a:noFill/>
          </p:spPr>
          <p:txBody>
            <a:bodyPr wrap="none" rtlCol="0">
              <a:spAutoFit/>
              <a:scene3d>
                <a:camera prst="orthographicFront"/>
                <a:lightRig rig="threePt" dir="t"/>
              </a:scene3d>
              <a:sp3d contourW="12700"/>
            </a:bodyPr>
            <a:lstStyle/>
            <a:p>
              <a:pPr defTabSz="914309"/>
              <a:r>
                <a:rPr lang="zh-CN" altLang="en-US" sz="2400" b="1" dirty="0">
                  <a:solidFill>
                    <a:srgbClr val="4E3B30">
                      <a:lumMod val="50000"/>
                    </a:srgbClr>
                  </a:solidFill>
                  <a:latin typeface="仓耳青禾体-谷力 W05"/>
                  <a:ea typeface="仓耳青禾体-谷力 W05"/>
                  <a:cs typeface="+mn-ea"/>
                  <a:sym typeface="+mn-lt"/>
                </a:rPr>
                <a:t>请输入标题内容</a:t>
              </a:r>
            </a:p>
          </p:txBody>
        </p:sp>
      </p:grpSp>
      <p:pic>
        <p:nvPicPr>
          <p:cNvPr id="13" name="图片 12" descr="51miz-E216341-52A49613.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34445" y="1163694"/>
            <a:ext cx="4281051" cy="4281051"/>
          </a:xfrm>
          <a:prstGeom prst="rect">
            <a:avLst/>
          </a:prstGeom>
        </p:spPr>
      </p:pic>
      <p:pic>
        <p:nvPicPr>
          <p:cNvPr id="16" name="图片 15" descr="看.png"/>
          <p:cNvPicPr>
            <a:picLocks noChangeAspect="1"/>
          </p:cNvPicPr>
          <p:nvPr/>
        </p:nvPicPr>
        <p:blipFill>
          <a:blip r:embed="rId6"/>
          <a:stretch>
            <a:fillRect/>
          </a:stretch>
        </p:blipFill>
        <p:spPr>
          <a:xfrm flipH="1">
            <a:off x="-1" y="1280405"/>
            <a:ext cx="4491796" cy="3595875"/>
          </a:xfrm>
          <a:prstGeom prst="rect">
            <a:avLst/>
          </a:prstGeom>
        </p:spPr>
      </p:pic>
      <p:pic>
        <p:nvPicPr>
          <p:cNvPr id="17" name="图片 16" descr="3c670571f22cbab3-9822be28522b0bdc-06983e0e3b221b181f7e3ee2c8dd5e24_副本.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7259" y="4330081"/>
            <a:ext cx="1435658" cy="1461365"/>
          </a:xfrm>
          <a:prstGeom prst="rect">
            <a:avLst/>
          </a:prstGeom>
        </p:spPr>
      </p:pic>
      <p:pic>
        <p:nvPicPr>
          <p:cNvPr id="22" name="图片 21" descr="3c670571f22cbab3-9822be28522b0bdc-5ec2e1370b6d2364e2f65b86e267a233_副本.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437878" y="1559939"/>
            <a:ext cx="1541069" cy="1553719"/>
          </a:xfrm>
          <a:prstGeom prst="rect">
            <a:avLst/>
          </a:prstGeom>
        </p:spPr>
      </p:pic>
      <p:pic>
        <p:nvPicPr>
          <p:cNvPr id="23" name="图片 22" descr="梵蒂冈.png"/>
          <p:cNvPicPr>
            <a:picLocks noChangeAspect="1"/>
          </p:cNvPicPr>
          <p:nvPr/>
        </p:nvPicPr>
        <p:blipFill>
          <a:blip r:embed="rId9"/>
          <a:stretch>
            <a:fillRect/>
          </a:stretch>
        </p:blipFill>
        <p:spPr>
          <a:xfrm>
            <a:off x="8653497" y="3164629"/>
            <a:ext cx="2626817" cy="2626817"/>
          </a:xfrm>
          <a:prstGeom prst="rect">
            <a:avLst/>
          </a:prstGeom>
        </p:spPr>
      </p:pic>
    </p:spTree>
    <p:extLst>
      <p:ext uri="{BB962C8B-B14F-4D97-AF65-F5344CB8AC3E}">
        <p14:creationId xmlns:p14="http://schemas.microsoft.com/office/powerpoint/2010/main" val="1591214967"/>
      </p:ext>
    </p:extLst>
  </p:cSld>
  <p:clrMapOvr>
    <a:masterClrMapping/>
  </p:clrMapOvr>
  <p:transition spd="med" advTm="3000">
    <p:cover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par>
                          <p:cTn id="8" fill="hold">
                            <p:stCondLst>
                              <p:cond delay="2000"/>
                            </p:stCondLst>
                            <p:childTnLst>
                              <p:par>
                                <p:cTn id="9" presetID="2" presetClass="entr" presetSubtype="12"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1000"/>
                                        <p:tgtEl>
                                          <p:spTgt spid="22"/>
                                        </p:tgtEl>
                                      </p:cBhvr>
                                    </p:animEffect>
                                    <p:anim calcmode="lin" valueType="num">
                                      <p:cBhvr>
                                        <p:cTn id="45" dur="1000" fill="hold"/>
                                        <p:tgtEl>
                                          <p:spTgt spid="22"/>
                                        </p:tgtEl>
                                        <p:attrNameLst>
                                          <p:attrName>ppt_x</p:attrName>
                                        </p:attrNameLst>
                                      </p:cBhvr>
                                      <p:tavLst>
                                        <p:tav tm="0">
                                          <p:val>
                                            <p:strVal val="#ppt_x"/>
                                          </p:val>
                                        </p:tav>
                                        <p:tav tm="100000">
                                          <p:val>
                                            <p:strVal val="#ppt_x"/>
                                          </p:val>
                                        </p:tav>
                                      </p:tavLst>
                                    </p:anim>
                                    <p:anim calcmode="lin" valueType="num">
                                      <p:cBhvr>
                                        <p:cTn id="4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descr="从许昌.PNG"/>
          <p:cNvPicPr>
            <a:picLocks noChangeAspect="1"/>
          </p:cNvPicPr>
          <p:nvPr/>
        </p:nvPicPr>
        <p:blipFill>
          <a:blip r:embed="rId3"/>
          <a:stretch>
            <a:fillRect/>
          </a:stretch>
        </p:blipFill>
        <p:spPr>
          <a:xfrm>
            <a:off x="0" y="16632"/>
            <a:ext cx="12190413" cy="6841716"/>
          </a:xfrm>
          <a:prstGeom prst="rect">
            <a:avLst/>
          </a:prstGeom>
        </p:spPr>
      </p:pic>
      <p:sp>
        <p:nvSpPr>
          <p:cNvPr id="14" name="îŝliďe">
            <a:extLst>
              <a:ext uri="{FF2B5EF4-FFF2-40B4-BE49-F238E27FC236}">
                <a16:creationId xmlns:a16="http://schemas.microsoft.com/office/drawing/2014/main" id="{F3D5C0A2-C70F-45D1-AB3A-935F09AEA4CD}"/>
              </a:ext>
            </a:extLst>
          </p:cNvPr>
          <p:cNvSpPr txBox="1"/>
          <p:nvPr/>
        </p:nvSpPr>
        <p:spPr>
          <a:xfrm>
            <a:off x="590216" y="2372207"/>
            <a:ext cx="3169399" cy="1183533"/>
          </a:xfrm>
          <a:prstGeom prst="rect">
            <a:avLst/>
          </a:prstGeom>
          <a:noFill/>
        </p:spPr>
        <p:txBody>
          <a:bodyPr wrap="square" lIns="91428" tIns="45714" rIns="91428" bIns="45714" anchor="ctr" anchorCtr="0">
            <a:noAutofit/>
          </a:bodyPr>
          <a:lstStyle/>
          <a:p>
            <a:pP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kumimoji="1" lang="en-US" altLang="zh-CN" sz="1600" dirty="0">
              <a:solidFill>
                <a:prstClr val="black"/>
              </a:solidFill>
              <a:latin typeface="仓耳青禾体-谷力 W05"/>
              <a:ea typeface="仓耳青禾体-谷力 W05"/>
              <a:cs typeface="+mn-ea"/>
              <a:sym typeface="+mn-lt"/>
            </a:endParaRPr>
          </a:p>
          <a:p>
            <a:pP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lang="en-US" altLang="zh-CN" sz="1600" dirty="0">
              <a:solidFill>
                <a:prstClr val="black"/>
              </a:solidFill>
              <a:latin typeface="仓耳青禾体-谷力 W05"/>
              <a:ea typeface="仓耳青禾体-谷力 W05"/>
              <a:cs typeface="+mn-ea"/>
              <a:sym typeface="+mn-lt"/>
            </a:endParaRPr>
          </a:p>
          <a:p>
            <a:pP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lang="en-US" altLang="zh-CN" sz="1600" dirty="0">
              <a:solidFill>
                <a:prstClr val="black"/>
              </a:solidFill>
              <a:latin typeface="仓耳青禾体-谷力 W05"/>
              <a:ea typeface="仓耳青禾体-谷力 W05"/>
              <a:cs typeface="+mn-ea"/>
              <a:sym typeface="+mn-lt"/>
            </a:endParaRPr>
          </a:p>
          <a:p>
            <a:pPr defTabSz="914309">
              <a:lnSpc>
                <a:spcPct val="130000"/>
              </a:lnSpc>
            </a:pPr>
            <a:endParaRPr lang="en-US" altLang="zh-CN" sz="1200" dirty="0">
              <a:solidFill>
                <a:prstClr val="black"/>
              </a:solidFill>
              <a:latin typeface="仓耳青禾体-谷力 W05"/>
              <a:ea typeface="仓耳青禾体-谷力 W05"/>
              <a:cs typeface="+mn-ea"/>
              <a:sym typeface="+mn-lt"/>
            </a:endParaRPr>
          </a:p>
        </p:txBody>
      </p:sp>
      <p:sp>
        <p:nvSpPr>
          <p:cNvPr id="15" name="íṣliḓè">
            <a:extLst>
              <a:ext uri="{FF2B5EF4-FFF2-40B4-BE49-F238E27FC236}">
                <a16:creationId xmlns:a16="http://schemas.microsoft.com/office/drawing/2014/main" id="{D21BAFCF-ECBA-4951-818D-3FAE9C926199}"/>
              </a:ext>
            </a:extLst>
          </p:cNvPr>
          <p:cNvSpPr/>
          <p:nvPr/>
        </p:nvSpPr>
        <p:spPr>
          <a:xfrm>
            <a:off x="1513629" y="1829698"/>
            <a:ext cx="2076776" cy="361673"/>
          </a:xfrm>
          <a:prstGeom prst="rect">
            <a:avLst/>
          </a:prstGeom>
        </p:spPr>
        <p:txBody>
          <a:bodyPr wrap="square" lIns="91428" tIns="45714" rIns="91428" bIns="45714">
            <a:noAutofit/>
          </a:bodyPr>
          <a:lstStyle/>
          <a:p>
            <a:pPr algn="r" defTabSz="914287">
              <a:defRPr/>
            </a:pPr>
            <a:r>
              <a:rPr lang="zh-CN" altLang="en-US" sz="2400" b="1" dirty="0">
                <a:solidFill>
                  <a:prstClr val="black"/>
                </a:solidFill>
                <a:latin typeface="仓耳青禾体-谷力 W05"/>
                <a:ea typeface="仓耳青禾体-谷力 W05"/>
                <a:cs typeface="+mn-ea"/>
                <a:sym typeface="+mn-lt"/>
              </a:rPr>
              <a:t>请输入标题</a:t>
            </a:r>
          </a:p>
        </p:txBody>
      </p:sp>
      <p:sp>
        <p:nvSpPr>
          <p:cNvPr id="17" name="îṣḻîḑè">
            <a:extLst>
              <a:ext uri="{FF2B5EF4-FFF2-40B4-BE49-F238E27FC236}">
                <a16:creationId xmlns:a16="http://schemas.microsoft.com/office/drawing/2014/main" id="{94D416AE-0A73-474C-B8B2-05F5311C44EA}"/>
              </a:ext>
            </a:extLst>
          </p:cNvPr>
          <p:cNvSpPr txBox="1"/>
          <p:nvPr/>
        </p:nvSpPr>
        <p:spPr>
          <a:xfrm>
            <a:off x="384468" y="4407037"/>
            <a:ext cx="3205937" cy="1247818"/>
          </a:xfrm>
          <a:prstGeom prst="rect">
            <a:avLst/>
          </a:prstGeom>
          <a:noFill/>
        </p:spPr>
        <p:txBody>
          <a:bodyPr wrap="square" lIns="91428" tIns="45714" rIns="91428" bIns="45714" anchor="ctr" anchorCtr="0">
            <a:noAutofit/>
          </a:bodyPr>
          <a:lstStyle/>
          <a:p>
            <a:pP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kumimoji="1" lang="en-US" altLang="zh-CN" sz="1600" dirty="0">
              <a:solidFill>
                <a:prstClr val="black"/>
              </a:solidFill>
              <a:latin typeface="仓耳青禾体-谷力 W05"/>
              <a:ea typeface="仓耳青禾体-谷力 W05"/>
              <a:cs typeface="+mn-ea"/>
              <a:sym typeface="+mn-lt"/>
            </a:endParaRPr>
          </a:p>
          <a:p>
            <a:pP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lang="en-US" altLang="zh-CN" sz="1600" dirty="0">
              <a:solidFill>
                <a:prstClr val="black"/>
              </a:solidFill>
              <a:latin typeface="仓耳青禾体-谷力 W05"/>
              <a:ea typeface="仓耳青禾体-谷力 W05"/>
              <a:cs typeface="+mn-ea"/>
              <a:sym typeface="+mn-lt"/>
            </a:endParaRPr>
          </a:p>
          <a:p>
            <a:pP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lang="en-US" altLang="zh-CN" sz="1600" dirty="0">
              <a:solidFill>
                <a:prstClr val="black"/>
              </a:solidFill>
              <a:latin typeface="仓耳青禾体-谷力 W05"/>
              <a:ea typeface="仓耳青禾体-谷力 W05"/>
              <a:cs typeface="+mn-ea"/>
              <a:sym typeface="+mn-lt"/>
            </a:endParaRPr>
          </a:p>
          <a:p>
            <a:pPr defTabSz="914309">
              <a:lnSpc>
                <a:spcPct val="130000"/>
              </a:lnSpc>
            </a:pPr>
            <a:endParaRPr lang="en-US" altLang="zh-CN" sz="1200" dirty="0">
              <a:solidFill>
                <a:prstClr val="black"/>
              </a:solidFill>
              <a:latin typeface="仓耳青禾体-谷力 W05"/>
              <a:ea typeface="仓耳青禾体-谷力 W05"/>
              <a:cs typeface="+mn-ea"/>
              <a:sym typeface="+mn-lt"/>
            </a:endParaRPr>
          </a:p>
        </p:txBody>
      </p:sp>
      <p:sp>
        <p:nvSpPr>
          <p:cNvPr id="18" name="íSḻîdé">
            <a:extLst>
              <a:ext uri="{FF2B5EF4-FFF2-40B4-BE49-F238E27FC236}">
                <a16:creationId xmlns:a16="http://schemas.microsoft.com/office/drawing/2014/main" id="{026CB689-987D-47AE-A379-7A0C6651B69F}"/>
              </a:ext>
            </a:extLst>
          </p:cNvPr>
          <p:cNvSpPr/>
          <p:nvPr/>
        </p:nvSpPr>
        <p:spPr>
          <a:xfrm>
            <a:off x="1364720" y="3974691"/>
            <a:ext cx="2076776" cy="288231"/>
          </a:xfrm>
          <a:prstGeom prst="rect">
            <a:avLst/>
          </a:prstGeom>
        </p:spPr>
        <p:txBody>
          <a:bodyPr wrap="square" lIns="91428" tIns="45714" rIns="91428" bIns="45714">
            <a:noAutofit/>
          </a:bodyPr>
          <a:lstStyle/>
          <a:p>
            <a:pPr algn="r" defTabSz="914287">
              <a:defRPr/>
            </a:pPr>
            <a:r>
              <a:rPr lang="zh-CN" altLang="en-US" sz="2400" b="1" dirty="0">
                <a:solidFill>
                  <a:prstClr val="black"/>
                </a:solidFill>
                <a:latin typeface="仓耳青禾体-谷力 W05"/>
                <a:ea typeface="仓耳青禾体-谷力 W05"/>
                <a:cs typeface="+mn-ea"/>
                <a:sym typeface="+mn-lt"/>
              </a:rPr>
              <a:t>请输入标题</a:t>
            </a:r>
          </a:p>
        </p:txBody>
      </p:sp>
      <p:sp>
        <p:nvSpPr>
          <p:cNvPr id="22" name="îṣḻîḑè">
            <a:extLst>
              <a:ext uri="{FF2B5EF4-FFF2-40B4-BE49-F238E27FC236}">
                <a16:creationId xmlns:a16="http://schemas.microsoft.com/office/drawing/2014/main" id="{94D416AE-0A73-474C-B8B2-05F5311C44EA}"/>
              </a:ext>
            </a:extLst>
          </p:cNvPr>
          <p:cNvSpPr txBox="1"/>
          <p:nvPr/>
        </p:nvSpPr>
        <p:spPr>
          <a:xfrm>
            <a:off x="7911569" y="1829699"/>
            <a:ext cx="3205937" cy="4109878"/>
          </a:xfrm>
          <a:prstGeom prst="rect">
            <a:avLst/>
          </a:prstGeom>
          <a:noFill/>
        </p:spPr>
        <p:txBody>
          <a:bodyPr wrap="square" lIns="91428" tIns="45714" rIns="91428" bIns="45714" anchor="ctr" anchorCtr="0">
            <a:noAutofit/>
          </a:bodyPr>
          <a:lstStyle/>
          <a:p>
            <a:pP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kumimoji="1" lang="en-US" altLang="zh-CN" sz="1600" dirty="0">
              <a:solidFill>
                <a:prstClr val="black"/>
              </a:solidFill>
              <a:latin typeface="仓耳青禾体-谷力 W05"/>
              <a:ea typeface="仓耳青禾体-谷力 W05"/>
              <a:cs typeface="+mn-ea"/>
              <a:sym typeface="+mn-lt"/>
            </a:endParaRPr>
          </a:p>
          <a:p>
            <a:pP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lang="en-US" altLang="zh-CN" sz="1600" dirty="0">
              <a:solidFill>
                <a:prstClr val="black"/>
              </a:solidFill>
              <a:latin typeface="仓耳青禾体-谷力 W05"/>
              <a:ea typeface="仓耳青禾体-谷力 W05"/>
              <a:cs typeface="+mn-ea"/>
              <a:sym typeface="+mn-lt"/>
            </a:endParaRPr>
          </a:p>
          <a:p>
            <a:pP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kumimoji="1" lang="en-US" altLang="zh-CN" sz="1600" dirty="0">
              <a:solidFill>
                <a:prstClr val="black"/>
              </a:solidFill>
              <a:latin typeface="仓耳青禾体-谷力 W05"/>
              <a:ea typeface="仓耳青禾体-谷力 W05"/>
              <a:cs typeface="+mn-ea"/>
              <a:sym typeface="+mn-lt"/>
            </a:endParaRPr>
          </a:p>
          <a:p>
            <a:pP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kumimoji="1" lang="en-US" altLang="zh-CN" sz="1600" dirty="0">
              <a:solidFill>
                <a:prstClr val="black"/>
              </a:solidFill>
              <a:latin typeface="仓耳青禾体-谷力 W05"/>
              <a:ea typeface="仓耳青禾体-谷力 W05"/>
              <a:cs typeface="+mn-ea"/>
              <a:sym typeface="+mn-lt"/>
            </a:endParaRPr>
          </a:p>
          <a:p>
            <a:pP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lang="en-US" altLang="zh-CN" sz="1600" dirty="0">
              <a:solidFill>
                <a:prstClr val="black"/>
              </a:solidFill>
              <a:latin typeface="仓耳青禾体-谷力 W05"/>
              <a:ea typeface="仓耳青禾体-谷力 W05"/>
              <a:cs typeface="+mn-ea"/>
              <a:sym typeface="+mn-lt"/>
            </a:endParaRPr>
          </a:p>
          <a:p>
            <a:pP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lang="en-US" altLang="zh-CN" sz="1600" dirty="0">
              <a:solidFill>
                <a:prstClr val="black"/>
              </a:solidFill>
              <a:latin typeface="仓耳青禾体-谷力 W05"/>
              <a:ea typeface="仓耳青禾体-谷力 W05"/>
              <a:cs typeface="+mn-ea"/>
              <a:sym typeface="+mn-lt"/>
            </a:endParaRPr>
          </a:p>
          <a:p>
            <a:pP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kumimoji="1" lang="en-US" altLang="zh-CN" sz="1600" dirty="0">
              <a:solidFill>
                <a:prstClr val="black"/>
              </a:solidFill>
              <a:latin typeface="仓耳青禾体-谷力 W05"/>
              <a:ea typeface="仓耳青禾体-谷力 W05"/>
              <a:cs typeface="+mn-ea"/>
              <a:sym typeface="+mn-lt"/>
            </a:endParaRPr>
          </a:p>
          <a:p>
            <a:pP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lang="en-US" altLang="zh-CN" sz="1600" dirty="0">
              <a:solidFill>
                <a:prstClr val="black"/>
              </a:solidFill>
              <a:latin typeface="仓耳青禾体-谷力 W05"/>
              <a:ea typeface="仓耳青禾体-谷力 W05"/>
              <a:cs typeface="+mn-ea"/>
              <a:sym typeface="+mn-lt"/>
            </a:endParaRPr>
          </a:p>
          <a:p>
            <a:pP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lang="en-US" altLang="zh-CN" sz="1600" dirty="0">
              <a:solidFill>
                <a:prstClr val="black"/>
              </a:solidFill>
              <a:latin typeface="仓耳青禾体-谷力 W05"/>
              <a:ea typeface="仓耳青禾体-谷力 W05"/>
              <a:cs typeface="+mn-ea"/>
              <a:sym typeface="+mn-lt"/>
            </a:endParaRPr>
          </a:p>
          <a:p>
            <a:pPr defTabSz="914309">
              <a:lnSpc>
                <a:spcPct val="130000"/>
              </a:lnSpc>
            </a:pPr>
            <a:endParaRPr lang="en-US" altLang="zh-CN" sz="1600" dirty="0">
              <a:solidFill>
                <a:prstClr val="black"/>
              </a:solidFill>
              <a:latin typeface="仓耳青禾体-谷力 W05"/>
              <a:ea typeface="仓耳青禾体-谷力 W05"/>
              <a:cs typeface="+mn-ea"/>
              <a:sym typeface="+mn-lt"/>
            </a:endParaRPr>
          </a:p>
          <a:p>
            <a:pPr defTabSz="914309">
              <a:lnSpc>
                <a:spcPct val="130000"/>
              </a:lnSpc>
            </a:pPr>
            <a:endParaRPr lang="en-US" altLang="zh-CN" sz="1600" dirty="0">
              <a:solidFill>
                <a:prstClr val="black"/>
              </a:solidFill>
              <a:latin typeface="仓耳青禾体-谷力 W05"/>
              <a:ea typeface="仓耳青禾体-谷力 W05"/>
              <a:cs typeface="+mn-ea"/>
              <a:sym typeface="+mn-lt"/>
            </a:endParaRPr>
          </a:p>
          <a:p>
            <a:pPr defTabSz="914309">
              <a:lnSpc>
                <a:spcPct val="130000"/>
              </a:lnSpc>
            </a:pPr>
            <a:endParaRPr lang="en-US" altLang="zh-CN" sz="1200" dirty="0">
              <a:solidFill>
                <a:prstClr val="black"/>
              </a:solidFill>
              <a:latin typeface="仓耳青禾体-谷力 W05"/>
              <a:ea typeface="仓耳青禾体-谷力 W05"/>
              <a:cs typeface="+mn-ea"/>
              <a:sym typeface="+mn-lt"/>
            </a:endParaRPr>
          </a:p>
        </p:txBody>
      </p:sp>
      <p:sp>
        <p:nvSpPr>
          <p:cNvPr id="23" name="íSḻîdé">
            <a:extLst>
              <a:ext uri="{FF2B5EF4-FFF2-40B4-BE49-F238E27FC236}">
                <a16:creationId xmlns:a16="http://schemas.microsoft.com/office/drawing/2014/main" id="{026CB689-987D-47AE-A379-7A0C6651B69F}"/>
              </a:ext>
            </a:extLst>
          </p:cNvPr>
          <p:cNvSpPr/>
          <p:nvPr/>
        </p:nvSpPr>
        <p:spPr>
          <a:xfrm>
            <a:off x="8051736" y="1541467"/>
            <a:ext cx="2076776" cy="499758"/>
          </a:xfrm>
          <a:prstGeom prst="rect">
            <a:avLst/>
          </a:prstGeom>
        </p:spPr>
        <p:txBody>
          <a:bodyPr wrap="square" lIns="91428" tIns="45714" rIns="91428" bIns="45714">
            <a:noAutofit/>
          </a:bodyPr>
          <a:lstStyle/>
          <a:p>
            <a:pPr defTabSz="914287">
              <a:defRPr/>
            </a:pPr>
            <a:r>
              <a:rPr lang="zh-CN" altLang="en-US" sz="2400" b="1" dirty="0">
                <a:solidFill>
                  <a:prstClr val="black"/>
                </a:solidFill>
                <a:latin typeface="仓耳青禾体-谷力 W05"/>
                <a:ea typeface="仓耳青禾体-谷力 W05"/>
                <a:cs typeface="+mn-ea"/>
                <a:sym typeface="+mn-lt"/>
              </a:rPr>
              <a:t>请输入标题</a:t>
            </a:r>
          </a:p>
        </p:txBody>
      </p:sp>
      <p:grpSp>
        <p:nvGrpSpPr>
          <p:cNvPr id="16" name="组合 15"/>
          <p:cNvGrpSpPr/>
          <p:nvPr/>
        </p:nvGrpSpPr>
        <p:grpSpPr>
          <a:xfrm>
            <a:off x="515809" y="386076"/>
            <a:ext cx="3243807" cy="777617"/>
            <a:chOff x="246153" y="98123"/>
            <a:chExt cx="3244229" cy="777718"/>
          </a:xfrm>
        </p:grpSpPr>
        <p:pic>
          <p:nvPicPr>
            <p:cNvPr id="20" name="图片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6153" y="98123"/>
              <a:ext cx="787063" cy="777718"/>
            </a:xfrm>
            <a:prstGeom prst="rect">
              <a:avLst/>
            </a:prstGeom>
          </p:spPr>
        </p:pic>
        <p:sp>
          <p:nvSpPr>
            <p:cNvPr id="29" name="文本框 21"/>
            <p:cNvSpPr txBox="1"/>
            <p:nvPr/>
          </p:nvSpPr>
          <p:spPr>
            <a:xfrm>
              <a:off x="1095175" y="169442"/>
              <a:ext cx="2395207" cy="461665"/>
            </a:xfrm>
            <a:prstGeom prst="rect">
              <a:avLst/>
            </a:prstGeom>
            <a:noFill/>
          </p:spPr>
          <p:txBody>
            <a:bodyPr wrap="none" rtlCol="0">
              <a:spAutoFit/>
              <a:scene3d>
                <a:camera prst="orthographicFront"/>
                <a:lightRig rig="threePt" dir="t"/>
              </a:scene3d>
              <a:sp3d contourW="12700"/>
            </a:bodyPr>
            <a:lstStyle/>
            <a:p>
              <a:pPr defTabSz="914309"/>
              <a:r>
                <a:rPr lang="zh-CN" altLang="en-US" sz="2400" b="1" dirty="0">
                  <a:solidFill>
                    <a:srgbClr val="4E3B30">
                      <a:lumMod val="50000"/>
                    </a:srgbClr>
                  </a:solidFill>
                  <a:latin typeface="仓耳青禾体-谷力 W05"/>
                  <a:ea typeface="仓耳青禾体-谷力 W05"/>
                  <a:cs typeface="+mn-ea"/>
                  <a:sym typeface="+mn-lt"/>
                </a:rPr>
                <a:t>请输入标题内容</a:t>
              </a:r>
            </a:p>
          </p:txBody>
        </p:sp>
      </p:grpSp>
      <p:grpSp>
        <p:nvGrpSpPr>
          <p:cNvPr id="52" name="组合 51"/>
          <p:cNvGrpSpPr/>
          <p:nvPr/>
        </p:nvGrpSpPr>
        <p:grpSpPr>
          <a:xfrm>
            <a:off x="3395257" y="846194"/>
            <a:ext cx="4158138" cy="5299098"/>
            <a:chOff x="3395699" y="845064"/>
            <a:chExt cx="4158679" cy="5299788"/>
          </a:xfrm>
        </p:grpSpPr>
        <p:sp>
          <p:nvSpPr>
            <p:cNvPr id="28" name="丁字箭头 27"/>
            <p:cNvSpPr/>
            <p:nvPr/>
          </p:nvSpPr>
          <p:spPr>
            <a:xfrm rot="16200000">
              <a:off x="2649448" y="1591315"/>
              <a:ext cx="5299788" cy="3807286"/>
            </a:xfrm>
            <a:prstGeom prst="leftRightUpArrow">
              <a:avLst/>
            </a:prstGeom>
            <a:noFill/>
            <a:ln w="76200">
              <a:solidFill>
                <a:srgbClr val="339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zh-CN" altLang="en-US" sz="1800">
                <a:ln w="57150">
                  <a:solidFill>
                    <a:sysClr val="windowText" lastClr="000000"/>
                  </a:solidFill>
                  <a:prstDash val="lgDashDotDot"/>
                </a:ln>
                <a:solidFill>
                  <a:prstClr val="white"/>
                </a:solidFill>
                <a:latin typeface="仓耳青禾体-谷力 W05"/>
                <a:ea typeface="仓耳青禾体-谷力 W05"/>
                <a:cs typeface="+mn-ea"/>
                <a:sym typeface="+mn-lt"/>
              </a:endParaRPr>
            </a:p>
          </p:txBody>
        </p:sp>
        <p:grpSp>
          <p:nvGrpSpPr>
            <p:cNvPr id="45" name="组合 44"/>
            <p:cNvGrpSpPr/>
            <p:nvPr/>
          </p:nvGrpSpPr>
          <p:grpSpPr>
            <a:xfrm>
              <a:off x="4589299" y="1774870"/>
              <a:ext cx="2848793" cy="3540469"/>
              <a:chOff x="4589299" y="1774870"/>
              <a:chExt cx="2848793" cy="3540469"/>
            </a:xfrm>
          </p:grpSpPr>
          <p:pic>
            <p:nvPicPr>
              <p:cNvPr id="33" name="图片 32" descr="51miz-E281758-2B1CAF8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96864" y="2371275"/>
                <a:ext cx="690408" cy="633584"/>
              </a:xfrm>
              <a:prstGeom prst="rect">
                <a:avLst/>
              </a:prstGeom>
            </p:spPr>
          </p:pic>
          <p:pic>
            <p:nvPicPr>
              <p:cNvPr id="34" name="图片 33" descr="51miz-E281758-2B1CAF8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8849757" flipH="1">
                <a:off x="6741415" y="1803282"/>
                <a:ext cx="690408" cy="633584"/>
              </a:xfrm>
              <a:prstGeom prst="rect">
                <a:avLst/>
              </a:prstGeom>
            </p:spPr>
          </p:pic>
          <p:pic>
            <p:nvPicPr>
              <p:cNvPr id="35" name="图片 34" descr="51miz-E281758-2B1CAF8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0800000">
                <a:off x="6742667" y="2609089"/>
                <a:ext cx="597334" cy="548170"/>
              </a:xfrm>
              <a:prstGeom prst="rect">
                <a:avLst/>
              </a:prstGeom>
            </p:spPr>
          </p:pic>
          <p:pic>
            <p:nvPicPr>
              <p:cNvPr id="36" name="图片 35" descr="51miz-E281758-2B1CAF8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2047090" flipH="1">
                <a:off x="5212918" y="1873623"/>
                <a:ext cx="690408" cy="633584"/>
              </a:xfrm>
              <a:prstGeom prst="rect">
                <a:avLst/>
              </a:prstGeom>
            </p:spPr>
          </p:pic>
          <p:pic>
            <p:nvPicPr>
              <p:cNvPr id="37" name="图片 36" descr="51miz-E281758-2B1CAF8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289479">
                <a:off x="4589299" y="2516858"/>
                <a:ext cx="690408" cy="633584"/>
              </a:xfrm>
              <a:prstGeom prst="rect">
                <a:avLst/>
              </a:prstGeom>
            </p:spPr>
          </p:pic>
          <p:pic>
            <p:nvPicPr>
              <p:cNvPr id="38" name="图片 37" descr="51miz-E281758-2B1CAF8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9709326">
                <a:off x="6672066" y="2927296"/>
                <a:ext cx="597334" cy="548170"/>
              </a:xfrm>
              <a:prstGeom prst="rect">
                <a:avLst/>
              </a:prstGeom>
            </p:spPr>
          </p:pic>
          <p:pic>
            <p:nvPicPr>
              <p:cNvPr id="39" name="图片 38" descr="51miz-E281758-2B1CAF8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2817046">
                <a:off x="6793271" y="2490791"/>
                <a:ext cx="597334" cy="548170"/>
              </a:xfrm>
              <a:prstGeom prst="rect">
                <a:avLst/>
              </a:prstGeom>
            </p:spPr>
          </p:pic>
          <p:pic>
            <p:nvPicPr>
              <p:cNvPr id="40" name="图片 39" descr="51miz-E281758-2B1CAF8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0800000">
                <a:off x="6742667" y="2040250"/>
                <a:ext cx="597334" cy="548170"/>
              </a:xfrm>
              <a:prstGeom prst="rect">
                <a:avLst/>
              </a:prstGeom>
            </p:spPr>
          </p:pic>
          <p:pic>
            <p:nvPicPr>
              <p:cNvPr id="41" name="图片 40" descr="51miz-E281758-2B1CAF8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0800000" flipV="1">
                <a:off x="6748800" y="3425797"/>
                <a:ext cx="597334" cy="548170"/>
              </a:xfrm>
              <a:prstGeom prst="rect">
                <a:avLst/>
              </a:prstGeom>
            </p:spPr>
          </p:pic>
          <p:pic>
            <p:nvPicPr>
              <p:cNvPr id="42" name="图片 41" descr="51miz-E281758-2B1CAF8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8728321" flipH="1">
                <a:off x="6796432" y="4356089"/>
                <a:ext cx="597334" cy="548170"/>
              </a:xfrm>
              <a:prstGeom prst="rect">
                <a:avLst/>
              </a:prstGeom>
            </p:spPr>
          </p:pic>
          <p:pic>
            <p:nvPicPr>
              <p:cNvPr id="43" name="图片 42" descr="51miz-E281758-2B1CAF8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0800000">
                <a:off x="6685152" y="3858201"/>
                <a:ext cx="597334" cy="548170"/>
              </a:xfrm>
              <a:prstGeom prst="rect">
                <a:avLst/>
              </a:prstGeom>
            </p:spPr>
          </p:pic>
          <p:pic>
            <p:nvPicPr>
              <p:cNvPr id="44" name="图片 43" descr="51miz-E281758-2B1CAF8E.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0800000">
                <a:off x="6691476" y="4630174"/>
                <a:ext cx="746616" cy="685165"/>
              </a:xfrm>
              <a:prstGeom prst="rect">
                <a:avLst/>
              </a:prstGeom>
            </p:spPr>
          </p:pic>
        </p:grpSp>
        <p:pic>
          <p:nvPicPr>
            <p:cNvPr id="46" name="图片 45" descr="51miz-E1004188-02BB7C89.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flipH="1">
              <a:off x="4449345" y="2190416"/>
              <a:ext cx="894184" cy="894184"/>
            </a:xfrm>
            <a:prstGeom prst="rect">
              <a:avLst/>
            </a:prstGeom>
          </p:spPr>
        </p:pic>
        <p:pic>
          <p:nvPicPr>
            <p:cNvPr id="47" name="图片 46" descr="51miz-E1004188-02BB7C89.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flipH="1">
              <a:off x="6660194" y="4141350"/>
              <a:ext cx="894184" cy="894184"/>
            </a:xfrm>
            <a:prstGeom prst="rect">
              <a:avLst/>
            </a:prstGeom>
          </p:spPr>
        </p:pic>
        <p:pic>
          <p:nvPicPr>
            <p:cNvPr id="48" name="图片 47" descr="51miz-E802604-5541640D.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6619907" y="2721486"/>
              <a:ext cx="726227" cy="726227"/>
            </a:xfrm>
            <a:prstGeom prst="rect">
              <a:avLst/>
            </a:prstGeom>
          </p:spPr>
        </p:pic>
      </p:grpSp>
      <p:pic>
        <p:nvPicPr>
          <p:cNvPr id="49" name="图片 48" descr="51miz-E477667-D1534AA4.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flipH="1">
            <a:off x="7911570" y="5315889"/>
            <a:ext cx="4278844" cy="1676185"/>
          </a:xfrm>
          <a:prstGeom prst="rect">
            <a:avLst/>
          </a:prstGeom>
        </p:spPr>
      </p:pic>
      <p:pic>
        <p:nvPicPr>
          <p:cNvPr id="50" name="图片 49" descr="51miz-E830203-E76A72A0.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flipV="1">
            <a:off x="8336598" y="223549"/>
            <a:ext cx="3698325" cy="2281946"/>
          </a:xfrm>
          <a:prstGeom prst="rect">
            <a:avLst/>
          </a:prstGeom>
        </p:spPr>
      </p:pic>
      <p:pic>
        <p:nvPicPr>
          <p:cNvPr id="51" name="图片 50" descr="2.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flipH="1">
            <a:off x="8619368" y="3452427"/>
            <a:ext cx="2112002" cy="3167383"/>
          </a:xfrm>
          <a:prstGeom prst="rect">
            <a:avLst/>
          </a:prstGeom>
        </p:spPr>
      </p:pic>
    </p:spTree>
    <p:extLst>
      <p:ext uri="{BB962C8B-B14F-4D97-AF65-F5344CB8AC3E}">
        <p14:creationId xmlns:p14="http://schemas.microsoft.com/office/powerpoint/2010/main" val="2315807474"/>
      </p:ext>
    </p:extLst>
  </p:cSld>
  <p:clrMapOvr>
    <a:masterClrMapping/>
  </p:clrMapOvr>
  <p:transition spd="med" advTm="3000">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52"/>
                                        </p:tgtEl>
                                        <p:attrNameLst>
                                          <p:attrName>style.visibility</p:attrName>
                                        </p:attrNameLst>
                                      </p:cBhvr>
                                      <p:to>
                                        <p:strVal val="visible"/>
                                      </p:to>
                                    </p:set>
                                    <p:anim calcmode="lin" valueType="num">
                                      <p:cBhvr>
                                        <p:cTn id="7" dur="1000" fill="hold"/>
                                        <p:tgtEl>
                                          <p:spTgt spid="52"/>
                                        </p:tgtEl>
                                        <p:attrNameLst>
                                          <p:attrName>ppt_w</p:attrName>
                                        </p:attrNameLst>
                                      </p:cBhvr>
                                      <p:tavLst>
                                        <p:tav tm="0">
                                          <p:val>
                                            <p:fltVal val="0"/>
                                          </p:val>
                                        </p:tav>
                                        <p:tav tm="100000">
                                          <p:val>
                                            <p:strVal val="#ppt_w"/>
                                          </p:val>
                                        </p:tav>
                                      </p:tavLst>
                                    </p:anim>
                                    <p:anim calcmode="lin" valueType="num">
                                      <p:cBhvr>
                                        <p:cTn id="8" dur="1000" fill="hold"/>
                                        <p:tgtEl>
                                          <p:spTgt spid="52"/>
                                        </p:tgtEl>
                                        <p:attrNameLst>
                                          <p:attrName>ppt_h</p:attrName>
                                        </p:attrNameLst>
                                      </p:cBhvr>
                                      <p:tavLst>
                                        <p:tav tm="0">
                                          <p:val>
                                            <p:fltVal val="0"/>
                                          </p:val>
                                        </p:tav>
                                        <p:tav tm="100000">
                                          <p:val>
                                            <p:strVal val="#ppt_h"/>
                                          </p:val>
                                        </p:tav>
                                      </p:tavLst>
                                    </p:anim>
                                    <p:anim calcmode="lin" valueType="num">
                                      <p:cBhvr>
                                        <p:cTn id="9" dur="1000" fill="hold"/>
                                        <p:tgtEl>
                                          <p:spTgt spid="52"/>
                                        </p:tgtEl>
                                        <p:attrNameLst>
                                          <p:attrName>style.rotation</p:attrName>
                                        </p:attrNameLst>
                                      </p:cBhvr>
                                      <p:tavLst>
                                        <p:tav tm="0">
                                          <p:val>
                                            <p:fltVal val="90"/>
                                          </p:val>
                                        </p:tav>
                                        <p:tav tm="100000">
                                          <p:val>
                                            <p:fltVal val="0"/>
                                          </p:val>
                                        </p:tav>
                                      </p:tavLst>
                                    </p:anim>
                                    <p:animEffect transition="in" filter="fade">
                                      <p:cBhvr>
                                        <p:cTn id="10" dur="1000"/>
                                        <p:tgtEl>
                                          <p:spTgt spid="52"/>
                                        </p:tgtEl>
                                      </p:cBhvr>
                                    </p:animEffect>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0-#ppt_w/2"/>
                                          </p:val>
                                        </p:tav>
                                        <p:tav tm="100000">
                                          <p:val>
                                            <p:strVal val="#ppt_x"/>
                                          </p:val>
                                        </p:tav>
                                      </p:tavLst>
                                    </p:anim>
                                    <p:anim calcmode="lin" valueType="num">
                                      <p:cBhvr additive="base">
                                        <p:cTn id="15" dur="500" fill="hold"/>
                                        <p:tgtEl>
                                          <p:spTgt spid="15"/>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0-#ppt_w/2"/>
                                          </p:val>
                                        </p:tav>
                                        <p:tav tm="100000">
                                          <p:val>
                                            <p:strVal val="#ppt_x"/>
                                          </p:val>
                                        </p:tav>
                                      </p:tavLst>
                                    </p:anim>
                                    <p:anim calcmode="lin" valueType="num">
                                      <p:cBhvr additive="base">
                                        <p:cTn id="19" dur="500" fill="hold"/>
                                        <p:tgtEl>
                                          <p:spTgt spid="18"/>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1+#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0-#ppt_w/2"/>
                                          </p:val>
                                        </p:tav>
                                        <p:tav tm="100000">
                                          <p:val>
                                            <p:strVal val="#ppt_x"/>
                                          </p:val>
                                        </p:tav>
                                      </p:tavLst>
                                    </p:anim>
                                    <p:anim calcmode="lin" valueType="num">
                                      <p:cBhvr additive="base">
                                        <p:cTn id="32" dur="500" fill="hold"/>
                                        <p:tgtEl>
                                          <p:spTgt spid="17"/>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1+#ppt_w/2"/>
                                          </p:val>
                                        </p:tav>
                                        <p:tav tm="100000">
                                          <p:val>
                                            <p:strVal val="#ppt_x"/>
                                          </p:val>
                                        </p:tav>
                                      </p:tavLst>
                                    </p:anim>
                                    <p:anim calcmode="lin" valueType="num">
                                      <p:cBhvr additive="base">
                                        <p:cTn id="36"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18" grpId="0"/>
      <p:bldP spid="22"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descr="从许昌.PNG"/>
          <p:cNvPicPr>
            <a:picLocks noChangeAspect="1"/>
          </p:cNvPicPr>
          <p:nvPr/>
        </p:nvPicPr>
        <p:blipFill>
          <a:blip r:embed="rId3"/>
          <a:stretch>
            <a:fillRect/>
          </a:stretch>
        </p:blipFill>
        <p:spPr>
          <a:xfrm>
            <a:off x="-1" y="16632"/>
            <a:ext cx="12190413" cy="6841716"/>
          </a:xfrm>
          <a:prstGeom prst="rect">
            <a:avLst/>
          </a:prstGeom>
        </p:spPr>
      </p:pic>
      <p:sp>
        <p:nvSpPr>
          <p:cNvPr id="19" name="îş1îḓè"/>
          <p:cNvSpPr txBox="1"/>
          <p:nvPr/>
        </p:nvSpPr>
        <p:spPr>
          <a:xfrm>
            <a:off x="1302769" y="1960415"/>
            <a:ext cx="418649" cy="490725"/>
          </a:xfrm>
          <a:prstGeom prst="rect">
            <a:avLst/>
          </a:prstGeom>
          <a:noFill/>
        </p:spPr>
        <p:txBody>
          <a:bodyPr wrap="none" anchor="ctr">
            <a:normAutofit fontScale="62500" lnSpcReduction="20000"/>
          </a:bodyPr>
          <a:lstStyle/>
          <a:p>
            <a:pPr algn="ctr" defTabSz="914309"/>
            <a:r>
              <a:rPr lang="en-US" altLang="zh-CN" sz="4800" dirty="0">
                <a:solidFill>
                  <a:prstClr val="black"/>
                </a:solidFill>
                <a:latin typeface="仓耳青禾体-谷力 W05"/>
                <a:ea typeface="仓耳青禾体-谷力 W05"/>
                <a:cs typeface="+mn-ea"/>
                <a:sym typeface="+mn-lt"/>
              </a:rPr>
              <a:t>1</a:t>
            </a:r>
          </a:p>
        </p:txBody>
      </p:sp>
      <p:sp>
        <p:nvSpPr>
          <p:cNvPr id="20" name="iṣḷîḓê"/>
          <p:cNvSpPr txBox="1"/>
          <p:nvPr/>
        </p:nvSpPr>
        <p:spPr>
          <a:xfrm>
            <a:off x="1302769" y="3018206"/>
            <a:ext cx="418649" cy="490725"/>
          </a:xfrm>
          <a:prstGeom prst="rect">
            <a:avLst/>
          </a:prstGeom>
          <a:noFill/>
        </p:spPr>
        <p:txBody>
          <a:bodyPr wrap="none" anchor="ctr">
            <a:normAutofit fontScale="62500" lnSpcReduction="20000"/>
          </a:bodyPr>
          <a:lstStyle/>
          <a:p>
            <a:pPr algn="ctr" defTabSz="914309"/>
            <a:r>
              <a:rPr lang="en-US" altLang="zh-CN" sz="4800" dirty="0">
                <a:solidFill>
                  <a:prstClr val="black"/>
                </a:solidFill>
                <a:latin typeface="仓耳青禾体-谷力 W05"/>
                <a:ea typeface="仓耳青禾体-谷力 W05"/>
                <a:cs typeface="+mn-ea"/>
                <a:sym typeface="+mn-lt"/>
              </a:rPr>
              <a:t>2</a:t>
            </a:r>
          </a:p>
        </p:txBody>
      </p:sp>
      <p:sp>
        <p:nvSpPr>
          <p:cNvPr id="21" name="iš1ïḋé"/>
          <p:cNvSpPr txBox="1"/>
          <p:nvPr/>
        </p:nvSpPr>
        <p:spPr>
          <a:xfrm>
            <a:off x="1302769" y="4075997"/>
            <a:ext cx="418649" cy="490725"/>
          </a:xfrm>
          <a:prstGeom prst="rect">
            <a:avLst/>
          </a:prstGeom>
          <a:noFill/>
        </p:spPr>
        <p:txBody>
          <a:bodyPr wrap="none" anchor="ctr">
            <a:normAutofit fontScale="62500" lnSpcReduction="20000"/>
          </a:bodyPr>
          <a:lstStyle/>
          <a:p>
            <a:pPr algn="ctr" defTabSz="914309"/>
            <a:r>
              <a:rPr lang="en-US" altLang="zh-CN" sz="4800" dirty="0">
                <a:solidFill>
                  <a:prstClr val="black"/>
                </a:solidFill>
                <a:latin typeface="仓耳青禾体-谷力 W05"/>
                <a:ea typeface="仓耳青禾体-谷力 W05"/>
                <a:cs typeface="+mn-ea"/>
                <a:sym typeface="+mn-lt"/>
              </a:rPr>
              <a:t>3</a:t>
            </a:r>
          </a:p>
        </p:txBody>
      </p:sp>
      <p:sp>
        <p:nvSpPr>
          <p:cNvPr id="22" name="iṡľíḋé"/>
          <p:cNvSpPr txBox="1"/>
          <p:nvPr/>
        </p:nvSpPr>
        <p:spPr>
          <a:xfrm>
            <a:off x="7871011" y="1943107"/>
            <a:ext cx="418649" cy="490725"/>
          </a:xfrm>
          <a:prstGeom prst="rect">
            <a:avLst/>
          </a:prstGeom>
          <a:noFill/>
        </p:spPr>
        <p:txBody>
          <a:bodyPr wrap="none" anchor="ctr">
            <a:normAutofit fontScale="62500" lnSpcReduction="20000"/>
          </a:bodyPr>
          <a:lstStyle/>
          <a:p>
            <a:pPr algn="ctr" defTabSz="914309"/>
            <a:r>
              <a:rPr lang="en-US" altLang="zh-CN" sz="4800" dirty="0">
                <a:solidFill>
                  <a:srgbClr val="339473"/>
                </a:solidFill>
                <a:latin typeface="仓耳青禾体-谷力 W05"/>
                <a:ea typeface="仓耳青禾体-谷力 W05"/>
                <a:cs typeface="+mn-ea"/>
                <a:sym typeface="+mn-lt"/>
              </a:rPr>
              <a:t>1</a:t>
            </a:r>
          </a:p>
        </p:txBody>
      </p:sp>
      <p:sp>
        <p:nvSpPr>
          <p:cNvPr id="23" name="i$ľiḑè"/>
          <p:cNvSpPr txBox="1"/>
          <p:nvPr/>
        </p:nvSpPr>
        <p:spPr>
          <a:xfrm>
            <a:off x="7871011" y="3000898"/>
            <a:ext cx="418649" cy="490725"/>
          </a:xfrm>
          <a:prstGeom prst="rect">
            <a:avLst/>
          </a:prstGeom>
          <a:noFill/>
        </p:spPr>
        <p:txBody>
          <a:bodyPr wrap="none" anchor="ctr">
            <a:normAutofit fontScale="62500" lnSpcReduction="20000"/>
          </a:bodyPr>
          <a:lstStyle/>
          <a:p>
            <a:pPr algn="ctr" defTabSz="914309"/>
            <a:r>
              <a:rPr lang="en-US" altLang="zh-CN" sz="4800" dirty="0">
                <a:solidFill>
                  <a:srgbClr val="339473"/>
                </a:solidFill>
                <a:latin typeface="仓耳青禾体-谷力 W05"/>
                <a:ea typeface="仓耳青禾体-谷力 W05"/>
                <a:cs typeface="+mn-ea"/>
                <a:sym typeface="+mn-lt"/>
              </a:rPr>
              <a:t>2</a:t>
            </a:r>
          </a:p>
        </p:txBody>
      </p:sp>
      <p:sp>
        <p:nvSpPr>
          <p:cNvPr id="24" name="işḷîḋê"/>
          <p:cNvSpPr txBox="1"/>
          <p:nvPr/>
        </p:nvSpPr>
        <p:spPr>
          <a:xfrm>
            <a:off x="7871011" y="4058690"/>
            <a:ext cx="418649" cy="490725"/>
          </a:xfrm>
          <a:prstGeom prst="rect">
            <a:avLst/>
          </a:prstGeom>
          <a:noFill/>
        </p:spPr>
        <p:txBody>
          <a:bodyPr wrap="none" anchor="ctr">
            <a:normAutofit fontScale="62500" lnSpcReduction="20000"/>
          </a:bodyPr>
          <a:lstStyle/>
          <a:p>
            <a:pPr algn="ctr" defTabSz="914309"/>
            <a:r>
              <a:rPr lang="en-US" altLang="zh-CN" sz="4800">
                <a:solidFill>
                  <a:srgbClr val="339473"/>
                </a:solidFill>
                <a:latin typeface="仓耳青禾体-谷力 W05"/>
                <a:ea typeface="仓耳青禾体-谷力 W05"/>
                <a:cs typeface="+mn-ea"/>
                <a:sym typeface="+mn-lt"/>
              </a:rPr>
              <a:t>3</a:t>
            </a:r>
          </a:p>
        </p:txBody>
      </p:sp>
      <p:sp>
        <p:nvSpPr>
          <p:cNvPr id="25" name="iṩḷiďê"/>
          <p:cNvSpPr txBox="1"/>
          <p:nvPr/>
        </p:nvSpPr>
        <p:spPr>
          <a:xfrm>
            <a:off x="1721418" y="1969068"/>
            <a:ext cx="2996437" cy="898735"/>
          </a:xfrm>
          <a:prstGeom prst="rect">
            <a:avLst/>
          </a:prstGeom>
          <a:noFill/>
        </p:spPr>
        <p:txBody>
          <a:bodyPr wrap="square">
            <a:noAutofit/>
          </a:bodyPr>
          <a:lstStyle/>
          <a:p>
            <a:pP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kumimoji="1" lang="en-US" altLang="zh-CN" sz="1600" dirty="0">
              <a:solidFill>
                <a:prstClr val="black"/>
              </a:solidFill>
              <a:latin typeface="仓耳青禾体-谷力 W05"/>
              <a:ea typeface="仓耳青禾体-谷力 W05"/>
              <a:cs typeface="+mn-ea"/>
              <a:sym typeface="+mn-lt"/>
            </a:endParaRPr>
          </a:p>
          <a:p>
            <a:pP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lang="en-US" altLang="zh-CN" sz="1600" dirty="0">
              <a:solidFill>
                <a:prstClr val="black"/>
              </a:solidFill>
              <a:latin typeface="仓耳青禾体-谷力 W05"/>
              <a:ea typeface="仓耳青禾体-谷力 W05"/>
              <a:cs typeface="+mn-ea"/>
              <a:sym typeface="+mn-lt"/>
            </a:endParaRPr>
          </a:p>
        </p:txBody>
      </p:sp>
      <p:sp>
        <p:nvSpPr>
          <p:cNvPr id="26" name="iṥḷídê"/>
          <p:cNvSpPr txBox="1"/>
          <p:nvPr/>
        </p:nvSpPr>
        <p:spPr>
          <a:xfrm>
            <a:off x="1721419" y="3026859"/>
            <a:ext cx="2856496" cy="768375"/>
          </a:xfrm>
          <a:prstGeom prst="rect">
            <a:avLst/>
          </a:prstGeom>
          <a:noFill/>
        </p:spPr>
        <p:txBody>
          <a:bodyPr wrap="square">
            <a:noAutofit/>
          </a:bodyPr>
          <a:lstStyle/>
          <a:p>
            <a:pP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kumimoji="1" lang="en-US" altLang="zh-CN" sz="1600" dirty="0">
              <a:solidFill>
                <a:prstClr val="black"/>
              </a:solidFill>
              <a:latin typeface="仓耳青禾体-谷力 W05"/>
              <a:ea typeface="仓耳青禾体-谷力 W05"/>
              <a:cs typeface="+mn-ea"/>
              <a:sym typeface="+mn-lt"/>
            </a:endParaRPr>
          </a:p>
          <a:p>
            <a:pP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lang="en-US" altLang="zh-CN" sz="1600" dirty="0">
              <a:solidFill>
                <a:prstClr val="black"/>
              </a:solidFill>
              <a:latin typeface="仓耳青禾体-谷力 W05"/>
              <a:ea typeface="仓耳青禾体-谷力 W05"/>
              <a:cs typeface="+mn-ea"/>
              <a:sym typeface="+mn-lt"/>
            </a:endParaRPr>
          </a:p>
        </p:txBody>
      </p:sp>
      <p:sp>
        <p:nvSpPr>
          <p:cNvPr id="27" name="îṩlïḓê"/>
          <p:cNvSpPr txBox="1"/>
          <p:nvPr/>
        </p:nvSpPr>
        <p:spPr>
          <a:xfrm>
            <a:off x="1721419" y="4084651"/>
            <a:ext cx="2856496" cy="946533"/>
          </a:xfrm>
          <a:prstGeom prst="rect">
            <a:avLst/>
          </a:prstGeom>
          <a:noFill/>
        </p:spPr>
        <p:txBody>
          <a:bodyPr wrap="square">
            <a:noAutofit/>
          </a:bodyPr>
          <a:lstStyle/>
          <a:p>
            <a:pP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kumimoji="1" lang="en-US" altLang="zh-CN" sz="1600" dirty="0">
              <a:solidFill>
                <a:prstClr val="black"/>
              </a:solidFill>
              <a:latin typeface="仓耳青禾体-谷力 W05"/>
              <a:ea typeface="仓耳青禾体-谷力 W05"/>
              <a:cs typeface="+mn-ea"/>
              <a:sym typeface="+mn-lt"/>
            </a:endParaRPr>
          </a:p>
          <a:p>
            <a:pP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lang="en-US" altLang="zh-CN" sz="1600" dirty="0">
              <a:solidFill>
                <a:prstClr val="black"/>
              </a:solidFill>
              <a:latin typeface="仓耳青禾体-谷力 W05"/>
              <a:ea typeface="仓耳青禾体-谷力 W05"/>
              <a:cs typeface="+mn-ea"/>
              <a:sym typeface="+mn-lt"/>
            </a:endParaRPr>
          </a:p>
        </p:txBody>
      </p:sp>
      <p:sp>
        <p:nvSpPr>
          <p:cNvPr id="28" name="î$ļíḍè"/>
          <p:cNvSpPr txBox="1"/>
          <p:nvPr/>
        </p:nvSpPr>
        <p:spPr>
          <a:xfrm>
            <a:off x="8289660" y="1951760"/>
            <a:ext cx="3003692" cy="898735"/>
          </a:xfrm>
          <a:prstGeom prst="rect">
            <a:avLst/>
          </a:prstGeom>
          <a:noFill/>
        </p:spPr>
        <p:txBody>
          <a:bodyPr wrap="square">
            <a:noAutofit/>
          </a:bodyPr>
          <a:lstStyle/>
          <a:p>
            <a:pP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kumimoji="1" lang="en-US" altLang="zh-CN" sz="1600" dirty="0">
              <a:solidFill>
                <a:prstClr val="black"/>
              </a:solidFill>
              <a:latin typeface="仓耳青禾体-谷力 W05"/>
              <a:ea typeface="仓耳青禾体-谷力 W05"/>
              <a:cs typeface="+mn-ea"/>
              <a:sym typeface="+mn-lt"/>
            </a:endParaRPr>
          </a:p>
          <a:p>
            <a:pP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lang="en-US" altLang="zh-CN" sz="1600" dirty="0">
              <a:solidFill>
                <a:prstClr val="black"/>
              </a:solidFill>
              <a:latin typeface="仓耳青禾体-谷力 W05"/>
              <a:ea typeface="仓耳青禾体-谷力 W05"/>
              <a:cs typeface="+mn-ea"/>
              <a:sym typeface="+mn-lt"/>
            </a:endParaRPr>
          </a:p>
        </p:txBody>
      </p:sp>
      <p:sp>
        <p:nvSpPr>
          <p:cNvPr id="29" name="ïş1íḑê"/>
          <p:cNvSpPr txBox="1"/>
          <p:nvPr/>
        </p:nvSpPr>
        <p:spPr>
          <a:xfrm>
            <a:off x="8289660" y="3009552"/>
            <a:ext cx="3003691" cy="768374"/>
          </a:xfrm>
          <a:prstGeom prst="rect">
            <a:avLst/>
          </a:prstGeom>
          <a:noFill/>
        </p:spPr>
        <p:txBody>
          <a:bodyPr wrap="square">
            <a:noAutofit/>
          </a:bodyPr>
          <a:lstStyle/>
          <a:p>
            <a:pP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kumimoji="1" lang="en-US" altLang="zh-CN" sz="1600" dirty="0">
              <a:solidFill>
                <a:prstClr val="black"/>
              </a:solidFill>
              <a:latin typeface="仓耳青禾体-谷力 W05"/>
              <a:ea typeface="仓耳青禾体-谷力 W05"/>
              <a:cs typeface="+mn-ea"/>
              <a:sym typeface="+mn-lt"/>
            </a:endParaRPr>
          </a:p>
          <a:p>
            <a:pP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lang="en-US" altLang="zh-CN" sz="1600" dirty="0">
              <a:solidFill>
                <a:prstClr val="black"/>
              </a:solidFill>
              <a:latin typeface="仓耳青禾体-谷力 W05"/>
              <a:ea typeface="仓耳青禾体-谷力 W05"/>
              <a:cs typeface="+mn-ea"/>
              <a:sym typeface="+mn-lt"/>
            </a:endParaRPr>
          </a:p>
        </p:txBody>
      </p:sp>
      <p:sp>
        <p:nvSpPr>
          <p:cNvPr id="30" name="iṣļiḓê"/>
          <p:cNvSpPr txBox="1"/>
          <p:nvPr/>
        </p:nvSpPr>
        <p:spPr>
          <a:xfrm>
            <a:off x="8289660" y="4067342"/>
            <a:ext cx="3003691" cy="946534"/>
          </a:xfrm>
          <a:prstGeom prst="rect">
            <a:avLst/>
          </a:prstGeom>
          <a:noFill/>
        </p:spPr>
        <p:txBody>
          <a:bodyPr wrap="square">
            <a:noAutofit/>
          </a:bodyPr>
          <a:lstStyle/>
          <a:p>
            <a:pP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kumimoji="1" lang="en-US" altLang="zh-CN" sz="1600" dirty="0">
              <a:solidFill>
                <a:prstClr val="black"/>
              </a:solidFill>
              <a:latin typeface="仓耳青禾体-谷力 W05"/>
              <a:ea typeface="仓耳青禾体-谷力 W05"/>
              <a:cs typeface="+mn-ea"/>
              <a:sym typeface="+mn-lt"/>
            </a:endParaRPr>
          </a:p>
          <a:p>
            <a:pP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lang="en-US" altLang="zh-CN" sz="1600" dirty="0">
              <a:solidFill>
                <a:prstClr val="black"/>
              </a:solidFill>
              <a:latin typeface="仓耳青禾体-谷力 W05"/>
              <a:ea typeface="仓耳青禾体-谷力 W05"/>
              <a:cs typeface="+mn-ea"/>
              <a:sym typeface="+mn-lt"/>
            </a:endParaRPr>
          </a:p>
        </p:txBody>
      </p:sp>
      <p:grpSp>
        <p:nvGrpSpPr>
          <p:cNvPr id="36" name="组合 35"/>
          <p:cNvGrpSpPr/>
          <p:nvPr/>
        </p:nvGrpSpPr>
        <p:grpSpPr>
          <a:xfrm>
            <a:off x="515809" y="386076"/>
            <a:ext cx="3243807" cy="777617"/>
            <a:chOff x="246153" y="98123"/>
            <a:chExt cx="3244229" cy="777718"/>
          </a:xfrm>
        </p:grpSpPr>
        <p:pic>
          <p:nvPicPr>
            <p:cNvPr id="37" name="图片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6153" y="98123"/>
              <a:ext cx="787063" cy="777718"/>
            </a:xfrm>
            <a:prstGeom prst="rect">
              <a:avLst/>
            </a:prstGeom>
          </p:spPr>
        </p:pic>
        <p:sp>
          <p:nvSpPr>
            <p:cNvPr id="39" name="文本框 21"/>
            <p:cNvSpPr txBox="1"/>
            <p:nvPr/>
          </p:nvSpPr>
          <p:spPr>
            <a:xfrm>
              <a:off x="1095175" y="169442"/>
              <a:ext cx="2395207" cy="461665"/>
            </a:xfrm>
            <a:prstGeom prst="rect">
              <a:avLst/>
            </a:prstGeom>
            <a:noFill/>
          </p:spPr>
          <p:txBody>
            <a:bodyPr wrap="none" rtlCol="0">
              <a:spAutoFit/>
              <a:scene3d>
                <a:camera prst="orthographicFront"/>
                <a:lightRig rig="threePt" dir="t"/>
              </a:scene3d>
              <a:sp3d contourW="12700"/>
            </a:bodyPr>
            <a:lstStyle/>
            <a:p>
              <a:pPr defTabSz="914309"/>
              <a:r>
                <a:rPr lang="zh-CN" altLang="en-US" sz="2400" b="1" dirty="0">
                  <a:solidFill>
                    <a:srgbClr val="4E3B30">
                      <a:lumMod val="50000"/>
                    </a:srgbClr>
                  </a:solidFill>
                  <a:latin typeface="仓耳青禾体-谷力 W05"/>
                  <a:ea typeface="仓耳青禾体-谷力 W05"/>
                  <a:cs typeface="+mn-ea"/>
                  <a:sym typeface="+mn-lt"/>
                </a:rPr>
                <a:t>请输入标题内容</a:t>
              </a:r>
            </a:p>
          </p:txBody>
        </p:sp>
      </p:grpSp>
      <p:pic>
        <p:nvPicPr>
          <p:cNvPr id="31" name="图片 30" descr="健康积极.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7217" y="1562575"/>
            <a:ext cx="1611937" cy="1742513"/>
          </a:xfrm>
          <a:prstGeom prst="rect">
            <a:avLst/>
          </a:prstGeom>
        </p:spPr>
      </p:pic>
      <p:pic>
        <p:nvPicPr>
          <p:cNvPr id="32" name="图片 31" descr="51miz-E1008649-13EBD3BB.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78592" y="1092383"/>
            <a:ext cx="3592419" cy="4464415"/>
          </a:xfrm>
          <a:prstGeom prst="rect">
            <a:avLst/>
          </a:prstGeom>
        </p:spPr>
      </p:pic>
      <p:pic>
        <p:nvPicPr>
          <p:cNvPr id="33" name="图片 32" descr="51miz-E348941-CCDC0E81.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5556797"/>
            <a:ext cx="5795883" cy="1301550"/>
          </a:xfrm>
          <a:prstGeom prst="rect">
            <a:avLst/>
          </a:prstGeom>
        </p:spPr>
      </p:pic>
      <p:pic>
        <p:nvPicPr>
          <p:cNvPr id="34" name="图片 33" descr="51miz-E348941-CCDC0E81.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342833" y="5556798"/>
            <a:ext cx="6847578" cy="1301550"/>
          </a:xfrm>
          <a:prstGeom prst="rect">
            <a:avLst/>
          </a:prstGeom>
        </p:spPr>
      </p:pic>
      <p:pic>
        <p:nvPicPr>
          <p:cNvPr id="35" name="图片 34" descr="51miz-E842379-8DABDEC1.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400000">
            <a:off x="7167917" y="-3459923"/>
            <a:ext cx="3197415" cy="6847580"/>
          </a:xfrm>
          <a:prstGeom prst="rect">
            <a:avLst/>
          </a:prstGeom>
        </p:spPr>
      </p:pic>
    </p:spTree>
    <p:extLst>
      <p:ext uri="{BB962C8B-B14F-4D97-AF65-F5344CB8AC3E}">
        <p14:creationId xmlns:p14="http://schemas.microsoft.com/office/powerpoint/2010/main" val="1394191385"/>
      </p:ext>
    </p:extLst>
  </p:cSld>
  <p:clrMapOvr>
    <a:masterClrMapping/>
  </p:clrMapOvr>
  <p:transition spd="med" advTm="3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80">
                                          <p:stCondLst>
                                            <p:cond delay="0"/>
                                          </p:stCondLst>
                                        </p:cTn>
                                        <p:tgtEl>
                                          <p:spTgt spid="32"/>
                                        </p:tgtEl>
                                      </p:cBhvr>
                                    </p:animEffect>
                                    <p:anim calcmode="lin" valueType="num">
                                      <p:cBhvr>
                                        <p:cTn id="8"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13" dur="26">
                                          <p:stCondLst>
                                            <p:cond delay="650"/>
                                          </p:stCondLst>
                                        </p:cTn>
                                        <p:tgtEl>
                                          <p:spTgt spid="32"/>
                                        </p:tgtEl>
                                      </p:cBhvr>
                                      <p:to x="100000" y="60000"/>
                                    </p:animScale>
                                    <p:animScale>
                                      <p:cBhvr>
                                        <p:cTn id="14" dur="166" decel="50000">
                                          <p:stCondLst>
                                            <p:cond delay="676"/>
                                          </p:stCondLst>
                                        </p:cTn>
                                        <p:tgtEl>
                                          <p:spTgt spid="32"/>
                                        </p:tgtEl>
                                      </p:cBhvr>
                                      <p:to x="100000" y="100000"/>
                                    </p:animScale>
                                    <p:animScale>
                                      <p:cBhvr>
                                        <p:cTn id="15" dur="26">
                                          <p:stCondLst>
                                            <p:cond delay="1312"/>
                                          </p:stCondLst>
                                        </p:cTn>
                                        <p:tgtEl>
                                          <p:spTgt spid="32"/>
                                        </p:tgtEl>
                                      </p:cBhvr>
                                      <p:to x="100000" y="80000"/>
                                    </p:animScale>
                                    <p:animScale>
                                      <p:cBhvr>
                                        <p:cTn id="16" dur="166" decel="50000">
                                          <p:stCondLst>
                                            <p:cond delay="1338"/>
                                          </p:stCondLst>
                                        </p:cTn>
                                        <p:tgtEl>
                                          <p:spTgt spid="32"/>
                                        </p:tgtEl>
                                      </p:cBhvr>
                                      <p:to x="100000" y="100000"/>
                                    </p:animScale>
                                    <p:animScale>
                                      <p:cBhvr>
                                        <p:cTn id="17" dur="26">
                                          <p:stCondLst>
                                            <p:cond delay="1642"/>
                                          </p:stCondLst>
                                        </p:cTn>
                                        <p:tgtEl>
                                          <p:spTgt spid="32"/>
                                        </p:tgtEl>
                                      </p:cBhvr>
                                      <p:to x="100000" y="90000"/>
                                    </p:animScale>
                                    <p:animScale>
                                      <p:cBhvr>
                                        <p:cTn id="18" dur="166" decel="50000">
                                          <p:stCondLst>
                                            <p:cond delay="1668"/>
                                          </p:stCondLst>
                                        </p:cTn>
                                        <p:tgtEl>
                                          <p:spTgt spid="32"/>
                                        </p:tgtEl>
                                      </p:cBhvr>
                                      <p:to x="100000" y="100000"/>
                                    </p:animScale>
                                    <p:animScale>
                                      <p:cBhvr>
                                        <p:cTn id="19" dur="26">
                                          <p:stCondLst>
                                            <p:cond delay="1808"/>
                                          </p:stCondLst>
                                        </p:cTn>
                                        <p:tgtEl>
                                          <p:spTgt spid="32"/>
                                        </p:tgtEl>
                                      </p:cBhvr>
                                      <p:to x="100000" y="95000"/>
                                    </p:animScale>
                                    <p:animScale>
                                      <p:cBhvr>
                                        <p:cTn id="20" dur="166" decel="50000">
                                          <p:stCondLst>
                                            <p:cond delay="1834"/>
                                          </p:stCondLst>
                                        </p:cTn>
                                        <p:tgtEl>
                                          <p:spTgt spid="32"/>
                                        </p:tgtEl>
                                      </p:cBhvr>
                                      <p:to x="100000" y="100000"/>
                                    </p:animScale>
                                  </p:childTnLst>
                                </p:cTn>
                              </p:par>
                            </p:childTnLst>
                          </p:cTn>
                        </p:par>
                        <p:par>
                          <p:cTn id="21" fill="hold">
                            <p:stCondLst>
                              <p:cond delay="2000"/>
                            </p:stCondLst>
                            <p:childTnLst>
                              <p:par>
                                <p:cTn id="22" presetID="14" presetClass="entr" presetSubtype="1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randombar(horizontal)">
                                      <p:cBhvr>
                                        <p:cTn id="24" dur="500"/>
                                        <p:tgtEl>
                                          <p:spTgt spid="19"/>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randombar(horizontal)">
                                      <p:cBhvr>
                                        <p:cTn id="27" dur="500"/>
                                        <p:tgtEl>
                                          <p:spTgt spid="25"/>
                                        </p:tgtEl>
                                      </p:cBhvr>
                                    </p:animEffect>
                                  </p:childTnLst>
                                </p:cTn>
                              </p:par>
                            </p:childTnLst>
                          </p:cTn>
                        </p:par>
                        <p:par>
                          <p:cTn id="28" fill="hold">
                            <p:stCondLst>
                              <p:cond delay="2500"/>
                            </p:stCondLst>
                            <p:childTnLst>
                              <p:par>
                                <p:cTn id="29" presetID="14" presetClass="entr" presetSubtype="1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randombar(horizontal)">
                                      <p:cBhvr>
                                        <p:cTn id="31" dur="500"/>
                                        <p:tgtEl>
                                          <p:spTgt spid="20"/>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randombar(horizontal)">
                                      <p:cBhvr>
                                        <p:cTn id="34" dur="500"/>
                                        <p:tgtEl>
                                          <p:spTgt spid="26"/>
                                        </p:tgtEl>
                                      </p:cBhvr>
                                    </p:animEffect>
                                  </p:childTnLst>
                                </p:cTn>
                              </p:par>
                            </p:childTnLst>
                          </p:cTn>
                        </p:par>
                        <p:par>
                          <p:cTn id="35" fill="hold">
                            <p:stCondLst>
                              <p:cond delay="3000"/>
                            </p:stCondLst>
                            <p:childTnLst>
                              <p:par>
                                <p:cTn id="36" presetID="14" presetClass="entr" presetSubtype="1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randombar(horizontal)">
                                      <p:cBhvr>
                                        <p:cTn id="38" dur="500"/>
                                        <p:tgtEl>
                                          <p:spTgt spid="21"/>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randombar(horizontal)">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randombar(horizontal)">
                                      <p:cBhvr>
                                        <p:cTn id="46" dur="500"/>
                                        <p:tgtEl>
                                          <p:spTgt spid="22"/>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randombar(horizontal)">
                                      <p:cBhvr>
                                        <p:cTn id="49" dur="500"/>
                                        <p:tgtEl>
                                          <p:spTgt spid="28"/>
                                        </p:tgtEl>
                                      </p:cBhvr>
                                    </p:animEffect>
                                  </p:childTnLst>
                                </p:cTn>
                              </p:par>
                            </p:childTnLst>
                          </p:cTn>
                        </p:par>
                        <p:par>
                          <p:cTn id="50" fill="hold">
                            <p:stCondLst>
                              <p:cond delay="500"/>
                            </p:stCondLst>
                            <p:childTnLst>
                              <p:par>
                                <p:cTn id="51" presetID="14" presetClass="entr" presetSubtype="10"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randombar(horizontal)">
                                      <p:cBhvr>
                                        <p:cTn id="53" dur="500"/>
                                        <p:tgtEl>
                                          <p:spTgt spid="23"/>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randombar(horizontal)">
                                      <p:cBhvr>
                                        <p:cTn id="56" dur="500"/>
                                        <p:tgtEl>
                                          <p:spTgt spid="29"/>
                                        </p:tgtEl>
                                      </p:cBhvr>
                                    </p:animEffect>
                                  </p:childTnLst>
                                </p:cTn>
                              </p:par>
                            </p:childTnLst>
                          </p:cTn>
                        </p:par>
                        <p:par>
                          <p:cTn id="57" fill="hold">
                            <p:stCondLst>
                              <p:cond delay="1000"/>
                            </p:stCondLst>
                            <p:childTnLst>
                              <p:par>
                                <p:cTn id="58" presetID="14" presetClass="entr" presetSubtype="10" fill="hold" grpId="0" nodeType="after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randombar(horizontal)">
                                      <p:cBhvr>
                                        <p:cTn id="60" dur="500"/>
                                        <p:tgtEl>
                                          <p:spTgt spid="24"/>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randombar(horizontal)">
                                      <p:cBhvr>
                                        <p:cTn id="6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p:bldP spid="27" grpId="0"/>
      <p:bldP spid="28" grpId="0"/>
      <p:bldP spid="29"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3">
            <a:extLst>
              <a:ext uri="{FF2B5EF4-FFF2-40B4-BE49-F238E27FC236}">
                <a16:creationId xmlns:a16="http://schemas.microsoft.com/office/drawing/2014/main" id="{2CB48712-C5BB-CAA6-03CE-25684EAE913C}"/>
              </a:ext>
            </a:extLst>
          </p:cNvPr>
          <p:cNvSpPr txBox="1"/>
          <p:nvPr/>
        </p:nvSpPr>
        <p:spPr>
          <a:xfrm>
            <a:off x="8937642" y="6550196"/>
            <a:ext cx="539990" cy="118415"/>
          </a:xfrm>
          <a:prstGeom prst="rect">
            <a:avLst/>
          </a:prstGeom>
          <a:noFill/>
        </p:spPr>
        <p:txBody>
          <a:bodyPr wrap="square" rtlCol="0">
            <a:spAutoFit/>
          </a:bodyPr>
          <a:lstStyle/>
          <a:p>
            <a:pPr defTabSz="914309">
              <a:lnSpc>
                <a:spcPct val="200000"/>
              </a:lnSpc>
            </a:pPr>
            <a:r>
              <a:rPr lang="en-US" altLang="zh-CN" sz="100" dirty="0">
                <a:solidFill>
                  <a:srgbClr val="C2EF31"/>
                </a:solidFill>
                <a:latin typeface="微软雅黑" panose="020B0503020204020204" pitchFamily="34" charset="-122"/>
                <a:ea typeface="微软雅黑" panose="020B0503020204020204" pitchFamily="34" charset="-122"/>
              </a:rPr>
              <a:t>PPT</a:t>
            </a:r>
            <a:r>
              <a:rPr lang="zh-CN" altLang="en-US" sz="100" dirty="0">
                <a:solidFill>
                  <a:srgbClr val="C2EF31"/>
                </a:solidFill>
                <a:latin typeface="微软雅黑" panose="020B0503020204020204" pitchFamily="34" charset="-122"/>
                <a:ea typeface="微软雅黑" panose="020B0503020204020204" pitchFamily="34" charset="-122"/>
              </a:rPr>
              <a:t>模板 </a:t>
            </a:r>
            <a:r>
              <a:rPr lang="en-US" altLang="zh-CN" sz="100" dirty="0">
                <a:solidFill>
                  <a:srgbClr val="C2EF31"/>
                </a:solidFill>
                <a:latin typeface="微软雅黑" panose="020B0503020204020204" pitchFamily="34" charset="-122"/>
                <a:ea typeface="微软雅黑" panose="020B0503020204020204" pitchFamily="34" charset="-122"/>
              </a:rPr>
              <a:t>http://www.1ppt.com/moban/</a:t>
            </a:r>
            <a:r>
              <a:rPr lang="zh-CN" altLang="en-US" sz="100" dirty="0">
                <a:solidFill>
                  <a:srgbClr val="C2EF31"/>
                </a:solidFill>
                <a:latin typeface="微软雅黑" panose="020B0503020204020204" pitchFamily="34" charset="-122"/>
                <a:ea typeface="微软雅黑" panose="020B0503020204020204" pitchFamily="34" charset="-122"/>
              </a:rPr>
              <a:t> </a:t>
            </a:r>
            <a:endParaRPr lang="en-US" altLang="zh-CN" sz="100" dirty="0">
              <a:solidFill>
                <a:srgbClr val="C2EF31"/>
              </a:solidFill>
              <a:latin typeface="微软雅黑" panose="020B0503020204020204" pitchFamily="34" charset="-122"/>
              <a:ea typeface="微软雅黑" panose="020B0503020204020204" pitchFamily="34" charset="-122"/>
            </a:endParaRPr>
          </a:p>
        </p:txBody>
      </p:sp>
      <p:pic>
        <p:nvPicPr>
          <p:cNvPr id="22" name="图片 21" descr="程序.PNG"/>
          <p:cNvPicPr>
            <a:picLocks noChangeAspect="1"/>
          </p:cNvPicPr>
          <p:nvPr/>
        </p:nvPicPr>
        <p:blipFill>
          <a:blip r:embed="rId3"/>
          <a:stretch>
            <a:fillRect/>
          </a:stretch>
        </p:blipFill>
        <p:spPr>
          <a:xfrm>
            <a:off x="-1" y="1241"/>
            <a:ext cx="12190413" cy="6857107"/>
          </a:xfrm>
          <a:prstGeom prst="rect">
            <a:avLst/>
          </a:prstGeom>
        </p:spPr>
      </p:pic>
      <p:grpSp>
        <p:nvGrpSpPr>
          <p:cNvPr id="27" name="组合 26"/>
          <p:cNvGrpSpPr/>
          <p:nvPr/>
        </p:nvGrpSpPr>
        <p:grpSpPr>
          <a:xfrm>
            <a:off x="457400" y="734281"/>
            <a:ext cx="3361252" cy="1646410"/>
            <a:chOff x="457460" y="733136"/>
            <a:chExt cx="3361690" cy="1646624"/>
          </a:xfrm>
        </p:grpSpPr>
        <p:sp>
          <p:nvSpPr>
            <p:cNvPr id="3" name="TextBox 5"/>
            <p:cNvSpPr txBox="1">
              <a:spLocks noChangeArrowheads="1"/>
            </p:cNvSpPr>
            <p:nvPr/>
          </p:nvSpPr>
          <p:spPr bwMode="auto">
            <a:xfrm>
              <a:off x="457460" y="1794985"/>
              <a:ext cx="3361690" cy="584775"/>
            </a:xfrm>
            <a:prstGeom prst="rect">
              <a:avLst/>
            </a:prstGeom>
            <a:noFill/>
            <a:ln w="9525">
              <a:noFill/>
              <a:miter lim="800000"/>
            </a:ln>
          </p:spPr>
          <p:txBody>
            <a:bodyPr wrap="square">
              <a:spAutoFit/>
            </a:bodyPr>
            <a:lstStyle/>
            <a:p>
              <a:pPr algn="ctr" defTabSz="914309"/>
              <a:r>
                <a:rPr lang="en-US" altLang="zh-CN" sz="3200" dirty="0">
                  <a:solidFill>
                    <a:prstClr val="black"/>
                  </a:solidFill>
                  <a:latin typeface="仓耳青禾体-谷力 W05"/>
                  <a:ea typeface="仓耳青禾体-谷力 W05"/>
                  <a:cs typeface="+mn-ea"/>
                  <a:sym typeface="+mn-lt"/>
                </a:rPr>
                <a:t>CONTENTS</a:t>
              </a:r>
            </a:p>
          </p:txBody>
        </p:sp>
        <p:sp>
          <p:nvSpPr>
            <p:cNvPr id="4" name="文本框 3"/>
            <p:cNvSpPr txBox="1"/>
            <p:nvPr/>
          </p:nvSpPr>
          <p:spPr>
            <a:xfrm>
              <a:off x="981996" y="733136"/>
              <a:ext cx="2246128" cy="1323439"/>
            </a:xfrm>
            <a:prstGeom prst="rect">
              <a:avLst/>
            </a:prstGeom>
            <a:noFill/>
          </p:spPr>
          <p:txBody>
            <a:bodyPr wrap="none" rtlCol="0">
              <a:spAutoFit/>
            </a:bodyPr>
            <a:lstStyle/>
            <a:p>
              <a:pPr defTabSz="914309"/>
              <a:r>
                <a:rPr lang="zh-CN" altLang="en-US" sz="7999" b="1" dirty="0">
                  <a:solidFill>
                    <a:srgbClr val="339473"/>
                  </a:solidFill>
                  <a:latin typeface="仓耳青禾体-谷力 W05"/>
                  <a:ea typeface="仓耳青禾体-谷力 W05"/>
                  <a:cs typeface="+mn-ea"/>
                  <a:sym typeface="+mn-lt"/>
                </a:rPr>
                <a:t>目录</a:t>
              </a:r>
            </a:p>
          </p:txBody>
        </p:sp>
      </p:grpSp>
      <p:grpSp>
        <p:nvGrpSpPr>
          <p:cNvPr id="5" name="组合 4"/>
          <p:cNvGrpSpPr/>
          <p:nvPr/>
        </p:nvGrpSpPr>
        <p:grpSpPr>
          <a:xfrm>
            <a:off x="2815850" y="2756954"/>
            <a:ext cx="3924146" cy="707794"/>
            <a:chOff x="6611887" y="1045201"/>
            <a:chExt cx="3924657" cy="707886"/>
          </a:xfrm>
        </p:grpSpPr>
        <p:sp>
          <p:nvSpPr>
            <p:cNvPr id="6" name="TextBox 7"/>
            <p:cNvSpPr txBox="1"/>
            <p:nvPr/>
          </p:nvSpPr>
          <p:spPr bwMode="auto">
            <a:xfrm>
              <a:off x="7479297" y="1100446"/>
              <a:ext cx="3057247" cy="523220"/>
            </a:xfrm>
            <a:prstGeom prst="rect">
              <a:avLst/>
            </a:prstGeom>
            <a:noFill/>
          </p:spPr>
          <p:txBody>
            <a:bodyPr wrap="none">
              <a:spAutoFit/>
            </a:bodyPr>
            <a:lstStyle/>
            <a:p>
              <a:pPr defTabSz="914309">
                <a:defRPr/>
              </a:pPr>
              <a:r>
                <a:rPr lang="zh-CN" altLang="en-US" sz="2800" kern="0" dirty="0">
                  <a:solidFill>
                    <a:prstClr val="black"/>
                  </a:solidFill>
                  <a:latin typeface="仓耳青禾体-谷力 W05"/>
                  <a:ea typeface="仓耳青禾体-谷力 W05"/>
                  <a:cs typeface="+mn-ea"/>
                  <a:sym typeface="+mn-lt"/>
                </a:rPr>
                <a:t>请在此处输入内容</a:t>
              </a:r>
            </a:p>
          </p:txBody>
        </p:sp>
        <p:sp>
          <p:nvSpPr>
            <p:cNvPr id="8" name="TextBox 15"/>
            <p:cNvSpPr txBox="1">
              <a:spLocks noChangeArrowheads="1"/>
            </p:cNvSpPr>
            <p:nvPr/>
          </p:nvSpPr>
          <p:spPr bwMode="auto">
            <a:xfrm>
              <a:off x="6611887" y="1045201"/>
              <a:ext cx="697627" cy="707886"/>
            </a:xfrm>
            <a:prstGeom prst="rect">
              <a:avLst/>
            </a:prstGeom>
            <a:noFill/>
            <a:ln w="9525">
              <a:noFill/>
              <a:miter lim="800000"/>
            </a:ln>
          </p:spPr>
          <p:txBody>
            <a:bodyPr wrap="none">
              <a:spAutoFit/>
            </a:bodyPr>
            <a:lstStyle/>
            <a:p>
              <a:pPr defTabSz="914309"/>
              <a:r>
                <a:rPr lang="en-US" altLang="zh-CN" sz="4000" dirty="0">
                  <a:solidFill>
                    <a:prstClr val="black"/>
                  </a:solidFill>
                  <a:latin typeface="仓耳青禾体-谷力 W05"/>
                  <a:ea typeface="仓耳青禾体-谷力 W05"/>
                  <a:cs typeface="+mn-ea"/>
                  <a:sym typeface="+mn-lt"/>
                </a:rPr>
                <a:t>01</a:t>
              </a:r>
            </a:p>
          </p:txBody>
        </p:sp>
      </p:grpSp>
      <p:grpSp>
        <p:nvGrpSpPr>
          <p:cNvPr id="9" name="组合 8"/>
          <p:cNvGrpSpPr/>
          <p:nvPr/>
        </p:nvGrpSpPr>
        <p:grpSpPr>
          <a:xfrm>
            <a:off x="2818071" y="3891129"/>
            <a:ext cx="3919702" cy="707794"/>
            <a:chOff x="6616332" y="2339331"/>
            <a:chExt cx="3920212" cy="707886"/>
          </a:xfrm>
        </p:grpSpPr>
        <p:sp>
          <p:nvSpPr>
            <p:cNvPr id="10" name="TextBox 11"/>
            <p:cNvSpPr txBox="1"/>
            <p:nvPr/>
          </p:nvSpPr>
          <p:spPr bwMode="auto">
            <a:xfrm>
              <a:off x="7479297" y="2362826"/>
              <a:ext cx="3057247" cy="523220"/>
            </a:xfrm>
            <a:prstGeom prst="rect">
              <a:avLst/>
            </a:prstGeom>
            <a:noFill/>
          </p:spPr>
          <p:txBody>
            <a:bodyPr wrap="none">
              <a:spAutoFit/>
            </a:bodyPr>
            <a:lstStyle/>
            <a:p>
              <a:pPr defTabSz="914309">
                <a:defRPr/>
              </a:pPr>
              <a:r>
                <a:rPr lang="zh-CN" altLang="en-US" sz="2800" dirty="0">
                  <a:solidFill>
                    <a:prstClr val="black"/>
                  </a:solidFill>
                  <a:latin typeface="仓耳青禾体-谷力 W05"/>
                  <a:ea typeface="仓耳青禾体-谷力 W05"/>
                  <a:cs typeface="+mn-ea"/>
                  <a:sym typeface="+mn-lt"/>
                </a:rPr>
                <a:t>请在此处输入内容</a:t>
              </a:r>
            </a:p>
          </p:txBody>
        </p:sp>
        <p:sp>
          <p:nvSpPr>
            <p:cNvPr id="12" name="TextBox 16"/>
            <p:cNvSpPr txBox="1">
              <a:spLocks noChangeArrowheads="1"/>
            </p:cNvSpPr>
            <p:nvPr/>
          </p:nvSpPr>
          <p:spPr bwMode="auto">
            <a:xfrm>
              <a:off x="6616332" y="2339331"/>
              <a:ext cx="697627" cy="707886"/>
            </a:xfrm>
            <a:prstGeom prst="rect">
              <a:avLst/>
            </a:prstGeom>
            <a:noFill/>
            <a:ln w="9525">
              <a:noFill/>
              <a:miter lim="800000"/>
            </a:ln>
          </p:spPr>
          <p:txBody>
            <a:bodyPr wrap="none">
              <a:spAutoFit/>
            </a:bodyPr>
            <a:lstStyle/>
            <a:p>
              <a:pPr defTabSz="914309"/>
              <a:r>
                <a:rPr lang="en-US" altLang="zh-CN" sz="4000" dirty="0">
                  <a:solidFill>
                    <a:prstClr val="black"/>
                  </a:solidFill>
                  <a:latin typeface="仓耳青禾体-谷力 W05"/>
                  <a:ea typeface="仓耳青禾体-谷力 W05"/>
                  <a:cs typeface="+mn-ea"/>
                  <a:sym typeface="+mn-lt"/>
                </a:rPr>
                <a:t>02</a:t>
              </a:r>
            </a:p>
          </p:txBody>
        </p:sp>
      </p:grpSp>
      <p:grpSp>
        <p:nvGrpSpPr>
          <p:cNvPr id="13" name="组合 12"/>
          <p:cNvGrpSpPr/>
          <p:nvPr/>
        </p:nvGrpSpPr>
        <p:grpSpPr>
          <a:xfrm>
            <a:off x="6978318" y="2775049"/>
            <a:ext cx="3839702" cy="707794"/>
            <a:chOff x="6611887" y="3667751"/>
            <a:chExt cx="3840202" cy="707886"/>
          </a:xfrm>
        </p:grpSpPr>
        <p:sp>
          <p:nvSpPr>
            <p:cNvPr id="14" name="TextBox 9"/>
            <p:cNvSpPr txBox="1"/>
            <p:nvPr/>
          </p:nvSpPr>
          <p:spPr bwMode="auto">
            <a:xfrm>
              <a:off x="7394842" y="3735696"/>
              <a:ext cx="3057247" cy="523220"/>
            </a:xfrm>
            <a:prstGeom prst="rect">
              <a:avLst/>
            </a:prstGeom>
            <a:noFill/>
          </p:spPr>
          <p:txBody>
            <a:bodyPr wrap="none">
              <a:spAutoFit/>
            </a:bodyPr>
            <a:lstStyle/>
            <a:p>
              <a:pPr defTabSz="914309">
                <a:defRPr/>
              </a:pPr>
              <a:r>
                <a:rPr lang="zh-CN" altLang="en-US" sz="2800" dirty="0">
                  <a:solidFill>
                    <a:prstClr val="black"/>
                  </a:solidFill>
                  <a:latin typeface="仓耳青禾体-谷力 W05"/>
                  <a:ea typeface="仓耳青禾体-谷力 W05"/>
                  <a:cs typeface="+mn-ea"/>
                  <a:sym typeface="+mn-lt"/>
                </a:rPr>
                <a:t>请在此处输入内容</a:t>
              </a:r>
            </a:p>
          </p:txBody>
        </p:sp>
        <p:sp>
          <p:nvSpPr>
            <p:cNvPr id="16" name="TextBox 17"/>
            <p:cNvSpPr txBox="1">
              <a:spLocks noChangeArrowheads="1"/>
            </p:cNvSpPr>
            <p:nvPr/>
          </p:nvSpPr>
          <p:spPr bwMode="auto">
            <a:xfrm>
              <a:off x="6611887" y="3667751"/>
              <a:ext cx="697627" cy="707886"/>
            </a:xfrm>
            <a:prstGeom prst="rect">
              <a:avLst/>
            </a:prstGeom>
            <a:noFill/>
            <a:ln w="9525">
              <a:noFill/>
              <a:miter lim="800000"/>
            </a:ln>
          </p:spPr>
          <p:txBody>
            <a:bodyPr wrap="none">
              <a:spAutoFit/>
            </a:bodyPr>
            <a:lstStyle/>
            <a:p>
              <a:pPr defTabSz="914309"/>
              <a:r>
                <a:rPr lang="en-US" altLang="zh-CN" sz="4000" dirty="0">
                  <a:solidFill>
                    <a:prstClr val="black"/>
                  </a:solidFill>
                  <a:latin typeface="仓耳青禾体-谷力 W05"/>
                  <a:ea typeface="仓耳青禾体-谷力 W05"/>
                  <a:cs typeface="+mn-ea"/>
                  <a:sym typeface="+mn-lt"/>
                </a:rPr>
                <a:t>03</a:t>
              </a:r>
            </a:p>
          </p:txBody>
        </p:sp>
      </p:grpSp>
      <p:grpSp>
        <p:nvGrpSpPr>
          <p:cNvPr id="17" name="组合 16"/>
          <p:cNvGrpSpPr/>
          <p:nvPr/>
        </p:nvGrpSpPr>
        <p:grpSpPr>
          <a:xfrm>
            <a:off x="6942446" y="3867002"/>
            <a:ext cx="3911448" cy="707794"/>
            <a:chOff x="6611887" y="4978391"/>
            <a:chExt cx="3911957" cy="707886"/>
          </a:xfrm>
        </p:grpSpPr>
        <p:sp>
          <p:nvSpPr>
            <p:cNvPr id="18" name="TextBox 13"/>
            <p:cNvSpPr txBox="1"/>
            <p:nvPr/>
          </p:nvSpPr>
          <p:spPr bwMode="auto">
            <a:xfrm>
              <a:off x="7466597" y="5052686"/>
              <a:ext cx="3057247" cy="523220"/>
            </a:xfrm>
            <a:prstGeom prst="rect">
              <a:avLst/>
            </a:prstGeom>
            <a:noFill/>
          </p:spPr>
          <p:txBody>
            <a:bodyPr wrap="none">
              <a:spAutoFit/>
            </a:bodyPr>
            <a:lstStyle/>
            <a:p>
              <a:pPr defTabSz="914309">
                <a:defRPr/>
              </a:pPr>
              <a:r>
                <a:rPr lang="zh-CN" altLang="en-US" sz="2800" dirty="0">
                  <a:solidFill>
                    <a:prstClr val="black"/>
                  </a:solidFill>
                  <a:latin typeface="仓耳青禾体-谷力 W05"/>
                  <a:ea typeface="仓耳青禾体-谷力 W05"/>
                  <a:cs typeface="+mn-ea"/>
                  <a:sym typeface="+mn-lt"/>
                </a:rPr>
                <a:t>请在此处输入内容</a:t>
              </a:r>
            </a:p>
          </p:txBody>
        </p:sp>
        <p:sp>
          <p:nvSpPr>
            <p:cNvPr id="20" name="TextBox 18"/>
            <p:cNvSpPr txBox="1">
              <a:spLocks noChangeArrowheads="1"/>
            </p:cNvSpPr>
            <p:nvPr/>
          </p:nvSpPr>
          <p:spPr bwMode="auto">
            <a:xfrm>
              <a:off x="6611887" y="4978391"/>
              <a:ext cx="697627" cy="707886"/>
            </a:xfrm>
            <a:prstGeom prst="rect">
              <a:avLst/>
            </a:prstGeom>
            <a:noFill/>
            <a:ln w="9525">
              <a:noFill/>
              <a:miter lim="800000"/>
            </a:ln>
          </p:spPr>
          <p:txBody>
            <a:bodyPr wrap="none">
              <a:spAutoFit/>
            </a:bodyPr>
            <a:lstStyle/>
            <a:p>
              <a:pPr defTabSz="914309"/>
              <a:r>
                <a:rPr lang="en-US" altLang="zh-CN" sz="4000" dirty="0">
                  <a:solidFill>
                    <a:prstClr val="black"/>
                  </a:solidFill>
                  <a:latin typeface="仓耳青禾体-谷力 W05"/>
                  <a:ea typeface="仓耳青禾体-谷力 W05"/>
                  <a:cs typeface="+mn-ea"/>
                  <a:sym typeface="+mn-lt"/>
                </a:rPr>
                <a:t>04</a:t>
              </a:r>
            </a:p>
          </p:txBody>
        </p:sp>
      </p:grpSp>
      <p:pic>
        <p:nvPicPr>
          <p:cNvPr id="23" name="图片 22" descr="51miz-E348941-CCDC0E8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53760" y="4879231"/>
            <a:ext cx="6623872" cy="1979117"/>
          </a:xfrm>
          <a:prstGeom prst="rect">
            <a:avLst/>
          </a:prstGeom>
        </p:spPr>
      </p:pic>
      <p:pic>
        <p:nvPicPr>
          <p:cNvPr id="24" name="图片 23" descr="51miz-E348941-CCDC0E8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3445216" y="4879231"/>
            <a:ext cx="6623872" cy="1979117"/>
          </a:xfrm>
          <a:prstGeom prst="rect">
            <a:avLst/>
          </a:prstGeom>
        </p:spPr>
      </p:pic>
      <p:pic>
        <p:nvPicPr>
          <p:cNvPr id="25" name="图片 24" descr="看.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32420" y="-40978"/>
            <a:ext cx="4491796" cy="3177464"/>
          </a:xfrm>
          <a:prstGeom prst="rect">
            <a:avLst/>
          </a:prstGeom>
        </p:spPr>
      </p:pic>
      <p:pic>
        <p:nvPicPr>
          <p:cNvPr id="26" name="图片 25" descr="看.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42764" y="-40979"/>
            <a:ext cx="4491796" cy="2421670"/>
          </a:xfrm>
          <a:prstGeom prst="rect">
            <a:avLst/>
          </a:prstGeom>
        </p:spPr>
      </p:pic>
    </p:spTree>
    <p:extLst>
      <p:ext uri="{BB962C8B-B14F-4D97-AF65-F5344CB8AC3E}">
        <p14:creationId xmlns:p14="http://schemas.microsoft.com/office/powerpoint/2010/main" val="3476501770"/>
      </p:ext>
    </p:extLst>
  </p:cSld>
  <p:clrMapOvr>
    <a:masterClrMapping/>
  </p:clrMapOvr>
  <p:transition spd="med" advClick="0" advTm="3000">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000"/>
                                        <p:tgtEl>
                                          <p:spTgt spid="27"/>
                                        </p:tgtEl>
                                      </p:cBhvr>
                                    </p:animEffect>
                                  </p:childTnLst>
                                </p:cTn>
                              </p:par>
                            </p:childTnLst>
                          </p:cTn>
                        </p:par>
                        <p:par>
                          <p:cTn id="8" fill="hold">
                            <p:stCondLst>
                              <p:cond delay="2000"/>
                            </p:stCondLst>
                            <p:childTnLst>
                              <p:par>
                                <p:cTn id="9" presetID="55"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strVal val="#ppt_w*0.70"/>
                                          </p:val>
                                        </p:tav>
                                        <p:tav tm="100000">
                                          <p:val>
                                            <p:strVal val="#ppt_w"/>
                                          </p:val>
                                        </p:tav>
                                      </p:tavLst>
                                    </p:anim>
                                    <p:anim calcmode="lin" valueType="num">
                                      <p:cBhvr>
                                        <p:cTn id="12" dur="1000" fill="hold"/>
                                        <p:tgtEl>
                                          <p:spTgt spid="5"/>
                                        </p:tgtEl>
                                        <p:attrNameLst>
                                          <p:attrName>ppt_h</p:attrName>
                                        </p:attrNameLst>
                                      </p:cBhvr>
                                      <p:tavLst>
                                        <p:tav tm="0">
                                          <p:val>
                                            <p:strVal val="#ppt_h"/>
                                          </p:val>
                                        </p:tav>
                                        <p:tav tm="100000">
                                          <p:val>
                                            <p:strVal val="#ppt_h"/>
                                          </p:val>
                                        </p:tav>
                                      </p:tavLst>
                                    </p:anim>
                                    <p:animEffect transition="in" filter="fade">
                                      <p:cBhvr>
                                        <p:cTn id="13" dur="1000"/>
                                        <p:tgtEl>
                                          <p:spTgt spid="5"/>
                                        </p:tgtEl>
                                      </p:cBhvr>
                                    </p:animEffect>
                                  </p:childTnLst>
                                </p:cTn>
                              </p:par>
                            </p:childTnLst>
                          </p:cTn>
                        </p:par>
                        <p:par>
                          <p:cTn id="14" fill="hold">
                            <p:stCondLst>
                              <p:cond delay="3000"/>
                            </p:stCondLst>
                            <p:childTnLst>
                              <p:par>
                                <p:cTn id="15" presetID="55"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strVal val="#ppt_w*0.70"/>
                                          </p:val>
                                        </p:tav>
                                        <p:tav tm="100000">
                                          <p:val>
                                            <p:strVal val="#ppt_w"/>
                                          </p:val>
                                        </p:tav>
                                      </p:tavLst>
                                    </p:anim>
                                    <p:anim calcmode="lin" valueType="num">
                                      <p:cBhvr>
                                        <p:cTn id="18" dur="1000" fill="hold"/>
                                        <p:tgtEl>
                                          <p:spTgt spid="9"/>
                                        </p:tgtEl>
                                        <p:attrNameLst>
                                          <p:attrName>ppt_h</p:attrName>
                                        </p:attrNameLst>
                                      </p:cBhvr>
                                      <p:tavLst>
                                        <p:tav tm="0">
                                          <p:val>
                                            <p:strVal val="#ppt_h"/>
                                          </p:val>
                                        </p:tav>
                                        <p:tav tm="100000">
                                          <p:val>
                                            <p:strVal val="#ppt_h"/>
                                          </p:val>
                                        </p:tav>
                                      </p:tavLst>
                                    </p:anim>
                                    <p:animEffect transition="in" filter="fade">
                                      <p:cBhvr>
                                        <p:cTn id="19" dur="1000"/>
                                        <p:tgtEl>
                                          <p:spTgt spid="9"/>
                                        </p:tgtEl>
                                      </p:cBhvr>
                                    </p:animEffect>
                                  </p:childTnLst>
                                </p:cTn>
                              </p:par>
                            </p:childTnLst>
                          </p:cTn>
                        </p:par>
                        <p:par>
                          <p:cTn id="20" fill="hold">
                            <p:stCondLst>
                              <p:cond delay="4000"/>
                            </p:stCondLst>
                            <p:childTnLst>
                              <p:par>
                                <p:cTn id="21" presetID="55"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1000" fill="hold"/>
                                        <p:tgtEl>
                                          <p:spTgt spid="13"/>
                                        </p:tgtEl>
                                        <p:attrNameLst>
                                          <p:attrName>ppt_w</p:attrName>
                                        </p:attrNameLst>
                                      </p:cBhvr>
                                      <p:tavLst>
                                        <p:tav tm="0">
                                          <p:val>
                                            <p:strVal val="#ppt_w*0.70"/>
                                          </p:val>
                                        </p:tav>
                                        <p:tav tm="100000">
                                          <p:val>
                                            <p:strVal val="#ppt_w"/>
                                          </p:val>
                                        </p:tav>
                                      </p:tavLst>
                                    </p:anim>
                                    <p:anim calcmode="lin" valueType="num">
                                      <p:cBhvr>
                                        <p:cTn id="24" dur="1000" fill="hold"/>
                                        <p:tgtEl>
                                          <p:spTgt spid="13"/>
                                        </p:tgtEl>
                                        <p:attrNameLst>
                                          <p:attrName>ppt_h</p:attrName>
                                        </p:attrNameLst>
                                      </p:cBhvr>
                                      <p:tavLst>
                                        <p:tav tm="0">
                                          <p:val>
                                            <p:strVal val="#ppt_h"/>
                                          </p:val>
                                        </p:tav>
                                        <p:tav tm="100000">
                                          <p:val>
                                            <p:strVal val="#ppt_h"/>
                                          </p:val>
                                        </p:tav>
                                      </p:tavLst>
                                    </p:anim>
                                    <p:animEffect transition="in" filter="fade">
                                      <p:cBhvr>
                                        <p:cTn id="25" dur="1000"/>
                                        <p:tgtEl>
                                          <p:spTgt spid="13"/>
                                        </p:tgtEl>
                                      </p:cBhvr>
                                    </p:animEffect>
                                  </p:childTnLst>
                                </p:cTn>
                              </p:par>
                            </p:childTnLst>
                          </p:cTn>
                        </p:par>
                        <p:par>
                          <p:cTn id="26" fill="hold">
                            <p:stCondLst>
                              <p:cond delay="5000"/>
                            </p:stCondLst>
                            <p:childTnLst>
                              <p:par>
                                <p:cTn id="27" presetID="55" presetClass="entr" presetSubtype="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1000" fill="hold"/>
                                        <p:tgtEl>
                                          <p:spTgt spid="17"/>
                                        </p:tgtEl>
                                        <p:attrNameLst>
                                          <p:attrName>ppt_w</p:attrName>
                                        </p:attrNameLst>
                                      </p:cBhvr>
                                      <p:tavLst>
                                        <p:tav tm="0">
                                          <p:val>
                                            <p:strVal val="#ppt_w*0.70"/>
                                          </p:val>
                                        </p:tav>
                                        <p:tav tm="100000">
                                          <p:val>
                                            <p:strVal val="#ppt_w"/>
                                          </p:val>
                                        </p:tav>
                                      </p:tavLst>
                                    </p:anim>
                                    <p:anim calcmode="lin" valueType="num">
                                      <p:cBhvr>
                                        <p:cTn id="30" dur="1000" fill="hold"/>
                                        <p:tgtEl>
                                          <p:spTgt spid="17"/>
                                        </p:tgtEl>
                                        <p:attrNameLst>
                                          <p:attrName>ppt_h</p:attrName>
                                        </p:attrNameLst>
                                      </p:cBhvr>
                                      <p:tavLst>
                                        <p:tav tm="0">
                                          <p:val>
                                            <p:strVal val="#ppt_h"/>
                                          </p:val>
                                        </p:tav>
                                        <p:tav tm="100000">
                                          <p:val>
                                            <p:strVal val="#ppt_h"/>
                                          </p:val>
                                        </p:tav>
                                      </p:tavLst>
                                    </p:anim>
                                    <p:animEffect transition="in" filter="fade">
                                      <p:cBhvr>
                                        <p:cTn id="31"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从许昌.PNG"/>
          <p:cNvPicPr>
            <a:picLocks noChangeAspect="1"/>
          </p:cNvPicPr>
          <p:nvPr/>
        </p:nvPicPr>
        <p:blipFill>
          <a:blip r:embed="rId4"/>
          <a:stretch>
            <a:fillRect/>
          </a:stretch>
        </p:blipFill>
        <p:spPr>
          <a:xfrm>
            <a:off x="0" y="-58316"/>
            <a:ext cx="12190413" cy="6841716"/>
          </a:xfrm>
          <a:prstGeom prst="rect">
            <a:avLst/>
          </a:prstGeom>
        </p:spPr>
      </p:pic>
      <p:pic>
        <p:nvPicPr>
          <p:cNvPr id="39" name="图片 38" descr="51miz-E763824-A6A7909C.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10124" y="-617259"/>
            <a:ext cx="3502648" cy="2804337"/>
          </a:xfrm>
          <a:prstGeom prst="rect">
            <a:avLst/>
          </a:prstGeom>
        </p:spPr>
      </p:pic>
      <p:grpSp>
        <p:nvGrpSpPr>
          <p:cNvPr id="2" name="77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515809" y="2044735"/>
            <a:ext cx="10489425" cy="2633380"/>
            <a:chOff x="515876" y="2043760"/>
            <a:chExt cx="10490791" cy="2633723"/>
          </a:xfrm>
        </p:grpSpPr>
        <p:grpSp>
          <p:nvGrpSpPr>
            <p:cNvPr id="20" name="îsḻîďe"/>
            <p:cNvGrpSpPr/>
            <p:nvPr/>
          </p:nvGrpSpPr>
          <p:grpSpPr>
            <a:xfrm>
              <a:off x="1095175" y="2043760"/>
              <a:ext cx="3303423" cy="1479561"/>
              <a:chOff x="1327794" y="1734048"/>
              <a:chExt cx="2939407" cy="1479561"/>
            </a:xfrm>
          </p:grpSpPr>
          <p:sp>
            <p:nvSpPr>
              <p:cNvPr id="21" name="îšḻïḋè"/>
              <p:cNvSpPr txBox="1"/>
              <p:nvPr/>
            </p:nvSpPr>
            <p:spPr>
              <a:xfrm>
                <a:off x="1327794" y="2071687"/>
                <a:ext cx="2939407" cy="1141922"/>
              </a:xfrm>
              <a:prstGeom prst="rect">
                <a:avLst/>
              </a:prstGeom>
              <a:noFill/>
            </p:spPr>
            <p:txBody>
              <a:bodyPr wrap="square" lIns="91428" tIns="45714" rIns="91428" bIns="45714" anchor="t" anchorCtr="0">
                <a:noAutofit/>
              </a:bodyPr>
              <a:lstStyle/>
              <a:p>
                <a:pPr algn="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kumimoji="1" lang="en-US" altLang="zh-CN" sz="1600" dirty="0">
                  <a:solidFill>
                    <a:prstClr val="black"/>
                  </a:solidFill>
                  <a:latin typeface="仓耳青禾体-谷力 W05"/>
                  <a:ea typeface="仓耳青禾体-谷力 W05"/>
                  <a:cs typeface="+mn-ea"/>
                  <a:sym typeface="+mn-lt"/>
                </a:endParaRPr>
              </a:p>
              <a:p>
                <a:pPr algn="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lang="en-US" altLang="zh-CN" sz="1600" dirty="0">
                  <a:solidFill>
                    <a:prstClr val="black"/>
                  </a:solidFill>
                  <a:latin typeface="仓耳青禾体-谷力 W05"/>
                  <a:ea typeface="仓耳青禾体-谷力 W05"/>
                  <a:cs typeface="+mn-ea"/>
                  <a:sym typeface="+mn-lt"/>
                </a:endParaRPr>
              </a:p>
              <a:p>
                <a:pPr algn="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lang="en-US" altLang="zh-CN" sz="1600" dirty="0">
                  <a:solidFill>
                    <a:prstClr val="black"/>
                  </a:solidFill>
                  <a:latin typeface="仓耳青禾体-谷力 W05"/>
                  <a:ea typeface="仓耳青禾体-谷力 W05"/>
                  <a:cs typeface="+mn-ea"/>
                  <a:sym typeface="+mn-lt"/>
                </a:endParaRPr>
              </a:p>
              <a:p>
                <a:pPr defTabSz="914309">
                  <a:lnSpc>
                    <a:spcPct val="130000"/>
                  </a:lnSpc>
                </a:pPr>
                <a:endParaRPr lang="en-US" altLang="zh-CN" sz="1050" dirty="0">
                  <a:solidFill>
                    <a:prstClr val="black"/>
                  </a:solidFill>
                  <a:latin typeface="仓耳青禾体-谷力 W05"/>
                  <a:ea typeface="仓耳青禾体-谷力 W05"/>
                  <a:cs typeface="+mn-ea"/>
                  <a:sym typeface="+mn-lt"/>
                </a:endParaRPr>
              </a:p>
            </p:txBody>
          </p:sp>
          <p:sp>
            <p:nvSpPr>
              <p:cNvPr id="22" name="iṡḷíḓé"/>
              <p:cNvSpPr/>
              <p:nvPr/>
            </p:nvSpPr>
            <p:spPr>
              <a:xfrm>
                <a:off x="1918379" y="1734048"/>
                <a:ext cx="2348822" cy="323165"/>
              </a:xfrm>
              <a:prstGeom prst="rect">
                <a:avLst/>
              </a:prstGeom>
            </p:spPr>
            <p:txBody>
              <a:bodyPr wrap="square" lIns="91428" tIns="45714" rIns="91428" bIns="45714" anchor="b" anchorCtr="0">
                <a:noAutofit/>
              </a:bodyPr>
              <a:lstStyle/>
              <a:p>
                <a:pPr algn="r" defTabSz="914309"/>
                <a:r>
                  <a:rPr lang="zh-CN" altLang="en-US" sz="2400" dirty="0">
                    <a:solidFill>
                      <a:prstClr val="black"/>
                    </a:solidFill>
                    <a:latin typeface="仓耳青禾体-谷力 W05"/>
                    <a:ea typeface="仓耳青禾体-谷力 W05"/>
                    <a:cs typeface="+mn-ea"/>
                    <a:sym typeface="+mn-lt"/>
                  </a:rPr>
                  <a:t>输入标题</a:t>
                </a:r>
              </a:p>
            </p:txBody>
          </p:sp>
        </p:grpSp>
        <p:grpSp>
          <p:nvGrpSpPr>
            <p:cNvPr id="14" name="iṥľïḓè"/>
            <p:cNvGrpSpPr/>
            <p:nvPr/>
          </p:nvGrpSpPr>
          <p:grpSpPr>
            <a:xfrm>
              <a:off x="7752709" y="2876991"/>
              <a:ext cx="3253958" cy="1361911"/>
              <a:chOff x="7996808" y="1250182"/>
              <a:chExt cx="2907960" cy="1361911"/>
            </a:xfrm>
          </p:grpSpPr>
          <p:sp>
            <p:nvSpPr>
              <p:cNvPr id="15" name="îṧḻîďè"/>
              <p:cNvSpPr txBox="1"/>
              <p:nvPr/>
            </p:nvSpPr>
            <p:spPr>
              <a:xfrm>
                <a:off x="7996808" y="2058095"/>
                <a:ext cx="2907960" cy="553998"/>
              </a:xfrm>
              <a:prstGeom prst="rect">
                <a:avLst/>
              </a:prstGeom>
              <a:noFill/>
            </p:spPr>
            <p:txBody>
              <a:bodyPr wrap="square" lIns="91428" tIns="45714" rIns="91428" bIns="45714" anchor="ctr" anchorCtr="0">
                <a:noAutofit/>
              </a:bodyPr>
              <a:lstStyle/>
              <a:p>
                <a:pPr defTabSz="914309">
                  <a:lnSpc>
                    <a:spcPct val="130000"/>
                  </a:lnSpc>
                </a:pPr>
                <a:r>
                  <a:rPr kumimoji="1" lang="zh-CN" altLang="en-US" sz="1800">
                    <a:solidFill>
                      <a:prstClr val="black"/>
                    </a:solidFill>
                    <a:latin typeface="仓耳青禾体-谷力 W05"/>
                    <a:ea typeface="仓耳青禾体-谷力 W05"/>
                    <a:cs typeface="+mn-ea"/>
                    <a:sym typeface="+mn-lt"/>
                  </a:rPr>
                  <a:t>请在此输入您需要的文字内容</a:t>
                </a:r>
                <a:endParaRPr kumimoji="1" lang="en-US" altLang="zh-CN" sz="1800">
                  <a:solidFill>
                    <a:prstClr val="black"/>
                  </a:solidFill>
                  <a:latin typeface="仓耳青禾体-谷力 W05"/>
                  <a:ea typeface="仓耳青禾体-谷力 W05"/>
                  <a:cs typeface="+mn-ea"/>
                  <a:sym typeface="+mn-lt"/>
                </a:endParaRPr>
              </a:p>
              <a:p>
                <a:pPr defTabSz="914309">
                  <a:lnSpc>
                    <a:spcPct val="130000"/>
                  </a:lnSpc>
                </a:pPr>
                <a:r>
                  <a:rPr kumimoji="1" lang="zh-CN" altLang="en-US" sz="1800">
                    <a:solidFill>
                      <a:prstClr val="black"/>
                    </a:solidFill>
                    <a:latin typeface="仓耳青禾体-谷力 W05"/>
                    <a:ea typeface="仓耳青禾体-谷力 W05"/>
                    <a:cs typeface="+mn-ea"/>
                    <a:sym typeface="+mn-lt"/>
                  </a:rPr>
                  <a:t>请在此输入您需要的文字内容</a:t>
                </a:r>
                <a:endParaRPr lang="en-US" altLang="zh-CN" sz="1800">
                  <a:solidFill>
                    <a:prstClr val="black"/>
                  </a:solidFill>
                  <a:latin typeface="仓耳青禾体-谷力 W05"/>
                  <a:ea typeface="仓耳青禾体-谷力 W05"/>
                  <a:cs typeface="+mn-ea"/>
                  <a:sym typeface="+mn-lt"/>
                </a:endParaRPr>
              </a:p>
              <a:p>
                <a:pPr defTabSz="914309">
                  <a:lnSpc>
                    <a:spcPct val="130000"/>
                  </a:lnSpc>
                </a:pPr>
                <a:r>
                  <a:rPr kumimoji="1" lang="zh-CN" altLang="en-US" sz="1800">
                    <a:solidFill>
                      <a:prstClr val="black"/>
                    </a:solidFill>
                    <a:latin typeface="仓耳青禾体-谷力 W05"/>
                    <a:ea typeface="仓耳青禾体-谷力 W05"/>
                    <a:cs typeface="+mn-ea"/>
                    <a:sym typeface="+mn-lt"/>
                  </a:rPr>
                  <a:t>请在此输入您需要的文字内容</a:t>
                </a:r>
                <a:endParaRPr lang="en-US" altLang="zh-CN" sz="1800">
                  <a:solidFill>
                    <a:prstClr val="black"/>
                  </a:solidFill>
                  <a:latin typeface="仓耳青禾体-谷力 W05"/>
                  <a:ea typeface="仓耳青禾体-谷力 W05"/>
                  <a:cs typeface="+mn-ea"/>
                  <a:sym typeface="+mn-lt"/>
                </a:endParaRPr>
              </a:p>
              <a:p>
                <a:pPr defTabSz="914309">
                  <a:lnSpc>
                    <a:spcPct val="130000"/>
                  </a:lnSpc>
                </a:pPr>
                <a:endParaRPr lang="en-US" altLang="zh-CN" sz="1050" dirty="0">
                  <a:solidFill>
                    <a:prstClr val="black"/>
                  </a:solidFill>
                  <a:latin typeface="仓耳青禾体-谷力 W05"/>
                  <a:ea typeface="仓耳青禾体-谷力 W05"/>
                  <a:cs typeface="+mn-ea"/>
                  <a:sym typeface="+mn-lt"/>
                </a:endParaRPr>
              </a:p>
            </p:txBody>
          </p:sp>
          <p:sp>
            <p:nvSpPr>
              <p:cNvPr id="16" name="ïSļïḑè"/>
              <p:cNvSpPr/>
              <p:nvPr/>
            </p:nvSpPr>
            <p:spPr>
              <a:xfrm>
                <a:off x="8105208" y="1250182"/>
                <a:ext cx="2348822" cy="323165"/>
              </a:xfrm>
              <a:prstGeom prst="rect">
                <a:avLst/>
              </a:prstGeom>
            </p:spPr>
            <p:txBody>
              <a:bodyPr wrap="square" lIns="91428" tIns="45714" rIns="91428" bIns="45714" anchor="ctr" anchorCtr="0">
                <a:noAutofit/>
              </a:bodyPr>
              <a:lstStyle/>
              <a:p>
                <a:pPr defTabSz="914309"/>
                <a:r>
                  <a:rPr lang="zh-CN" altLang="en-US" sz="2400" dirty="0">
                    <a:solidFill>
                      <a:prstClr val="black"/>
                    </a:solidFill>
                    <a:latin typeface="仓耳青禾体-谷力 W05"/>
                    <a:ea typeface="仓耳青禾体-谷力 W05"/>
                    <a:cs typeface="+mn-ea"/>
                    <a:sym typeface="+mn-lt"/>
                  </a:rPr>
                  <a:t>输入标题</a:t>
                </a:r>
              </a:p>
            </p:txBody>
          </p:sp>
        </p:grpSp>
        <p:grpSp>
          <p:nvGrpSpPr>
            <p:cNvPr id="8" name="isḻïďe"/>
            <p:cNvGrpSpPr/>
            <p:nvPr/>
          </p:nvGrpSpPr>
          <p:grpSpPr>
            <a:xfrm>
              <a:off x="515876" y="3800320"/>
              <a:ext cx="3303423" cy="877163"/>
              <a:chOff x="812330" y="948234"/>
              <a:chExt cx="2939407" cy="877163"/>
            </a:xfrm>
          </p:grpSpPr>
          <p:sp>
            <p:nvSpPr>
              <p:cNvPr id="9" name="ïṩļïḓe"/>
              <p:cNvSpPr txBox="1"/>
              <p:nvPr/>
            </p:nvSpPr>
            <p:spPr>
              <a:xfrm>
                <a:off x="812330" y="1271399"/>
                <a:ext cx="2939407" cy="553998"/>
              </a:xfrm>
              <a:prstGeom prst="rect">
                <a:avLst/>
              </a:prstGeom>
              <a:noFill/>
            </p:spPr>
            <p:txBody>
              <a:bodyPr wrap="square" lIns="91428" tIns="45714" rIns="91428" bIns="45714" anchor="t" anchorCtr="0">
                <a:noAutofit/>
              </a:bodyPr>
              <a:lstStyle/>
              <a:p>
                <a:pPr algn="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kumimoji="1" lang="en-US" altLang="zh-CN" sz="1600" dirty="0">
                  <a:solidFill>
                    <a:prstClr val="black"/>
                  </a:solidFill>
                  <a:latin typeface="仓耳青禾体-谷力 W05"/>
                  <a:ea typeface="仓耳青禾体-谷力 W05"/>
                  <a:cs typeface="+mn-ea"/>
                  <a:sym typeface="+mn-lt"/>
                </a:endParaRPr>
              </a:p>
              <a:p>
                <a:pPr algn="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lang="en-US" altLang="zh-CN" sz="1600" dirty="0">
                  <a:solidFill>
                    <a:prstClr val="black"/>
                  </a:solidFill>
                  <a:latin typeface="仓耳青禾体-谷力 W05"/>
                  <a:ea typeface="仓耳青禾体-谷力 W05"/>
                  <a:cs typeface="+mn-ea"/>
                  <a:sym typeface="+mn-lt"/>
                </a:endParaRPr>
              </a:p>
              <a:p>
                <a:pPr algn="r" defTabSz="914309">
                  <a:lnSpc>
                    <a:spcPct val="130000"/>
                  </a:lnSpc>
                </a:pPr>
                <a:r>
                  <a:rPr kumimoji="1" lang="zh-CN" altLang="en-US" sz="1600" dirty="0">
                    <a:solidFill>
                      <a:prstClr val="black"/>
                    </a:solidFill>
                    <a:latin typeface="仓耳青禾体-谷力 W05"/>
                    <a:ea typeface="仓耳青禾体-谷力 W05"/>
                    <a:cs typeface="+mn-ea"/>
                    <a:sym typeface="+mn-lt"/>
                  </a:rPr>
                  <a:t>请在此输入您需要的文字内容</a:t>
                </a:r>
                <a:endParaRPr lang="en-US" altLang="zh-CN" sz="1600" dirty="0">
                  <a:solidFill>
                    <a:prstClr val="black"/>
                  </a:solidFill>
                  <a:latin typeface="仓耳青禾体-谷力 W05"/>
                  <a:ea typeface="仓耳青禾体-谷力 W05"/>
                  <a:cs typeface="+mn-ea"/>
                  <a:sym typeface="+mn-lt"/>
                </a:endParaRPr>
              </a:p>
              <a:p>
                <a:pPr defTabSz="914309">
                  <a:lnSpc>
                    <a:spcPct val="130000"/>
                  </a:lnSpc>
                </a:pPr>
                <a:endParaRPr lang="en-US" altLang="zh-CN" sz="1050" dirty="0">
                  <a:solidFill>
                    <a:prstClr val="black"/>
                  </a:solidFill>
                  <a:latin typeface="仓耳青禾体-谷力 W05"/>
                  <a:ea typeface="仓耳青禾体-谷力 W05"/>
                  <a:cs typeface="+mn-ea"/>
                  <a:sym typeface="+mn-lt"/>
                </a:endParaRPr>
              </a:p>
            </p:txBody>
          </p:sp>
          <p:sp>
            <p:nvSpPr>
              <p:cNvPr id="10" name="ïšḻîdè"/>
              <p:cNvSpPr/>
              <p:nvPr/>
            </p:nvSpPr>
            <p:spPr>
              <a:xfrm>
                <a:off x="1327794" y="948234"/>
                <a:ext cx="2348822" cy="323165"/>
              </a:xfrm>
              <a:prstGeom prst="rect">
                <a:avLst/>
              </a:prstGeom>
            </p:spPr>
            <p:txBody>
              <a:bodyPr wrap="square" lIns="91428" tIns="45714" rIns="91428" bIns="45714" anchor="b" anchorCtr="0">
                <a:noAutofit/>
              </a:bodyPr>
              <a:lstStyle/>
              <a:p>
                <a:pPr algn="r" defTabSz="914309"/>
                <a:r>
                  <a:rPr lang="zh-CN" altLang="en-US" sz="2400" dirty="0">
                    <a:solidFill>
                      <a:prstClr val="black"/>
                    </a:solidFill>
                    <a:latin typeface="仓耳青禾体-谷力 W05"/>
                    <a:ea typeface="仓耳青禾体-谷力 W05"/>
                    <a:cs typeface="+mn-ea"/>
                    <a:sym typeface="+mn-lt"/>
                  </a:rPr>
                  <a:t>输入标题</a:t>
                </a:r>
              </a:p>
            </p:txBody>
          </p:sp>
        </p:grpSp>
      </p:grpSp>
      <p:grpSp>
        <p:nvGrpSpPr>
          <p:cNvPr id="33" name="组合 32"/>
          <p:cNvGrpSpPr/>
          <p:nvPr/>
        </p:nvGrpSpPr>
        <p:grpSpPr>
          <a:xfrm>
            <a:off x="515809" y="457386"/>
            <a:ext cx="3243807" cy="777617"/>
            <a:chOff x="246153" y="98123"/>
            <a:chExt cx="3244229" cy="777718"/>
          </a:xfrm>
        </p:grpSpPr>
        <p:pic>
          <p:nvPicPr>
            <p:cNvPr id="34" name="图片 3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6153" y="98123"/>
              <a:ext cx="787063" cy="777718"/>
            </a:xfrm>
            <a:prstGeom prst="rect">
              <a:avLst/>
            </a:prstGeom>
          </p:spPr>
        </p:pic>
        <p:sp>
          <p:nvSpPr>
            <p:cNvPr id="36" name="文本框 21"/>
            <p:cNvSpPr txBox="1"/>
            <p:nvPr/>
          </p:nvSpPr>
          <p:spPr>
            <a:xfrm>
              <a:off x="1095175" y="169442"/>
              <a:ext cx="2395207" cy="461665"/>
            </a:xfrm>
            <a:prstGeom prst="rect">
              <a:avLst/>
            </a:prstGeom>
            <a:noFill/>
          </p:spPr>
          <p:txBody>
            <a:bodyPr wrap="none" rtlCol="0">
              <a:spAutoFit/>
              <a:scene3d>
                <a:camera prst="orthographicFront"/>
                <a:lightRig rig="threePt" dir="t"/>
              </a:scene3d>
              <a:sp3d contourW="12700"/>
            </a:bodyPr>
            <a:lstStyle/>
            <a:p>
              <a:pPr defTabSz="914309"/>
              <a:r>
                <a:rPr lang="zh-CN" altLang="en-US" sz="2400" b="1" dirty="0">
                  <a:solidFill>
                    <a:srgbClr val="4E3B30">
                      <a:lumMod val="50000"/>
                    </a:srgbClr>
                  </a:solidFill>
                  <a:latin typeface="仓耳青禾体-谷力 W05"/>
                  <a:ea typeface="仓耳青禾体-谷力 W05"/>
                  <a:cs typeface="+mn-ea"/>
                  <a:sym typeface="+mn-lt"/>
                </a:rPr>
                <a:t>请输入标题内容</a:t>
              </a:r>
            </a:p>
          </p:txBody>
        </p:sp>
      </p:grpSp>
      <p:pic>
        <p:nvPicPr>
          <p:cNvPr id="31" name="图片 3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949462" y="1485406"/>
            <a:ext cx="3802237" cy="4077394"/>
          </a:xfrm>
          <a:prstGeom prst="rect">
            <a:avLst/>
          </a:prstGeom>
        </p:spPr>
      </p:pic>
      <p:pic>
        <p:nvPicPr>
          <p:cNvPr id="32" name="图片 31" descr="51miz-E1008647-7EB31A26.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502365" y="-366301"/>
            <a:ext cx="3005738" cy="4490490"/>
          </a:xfrm>
          <a:prstGeom prst="rect">
            <a:avLst/>
          </a:prstGeom>
        </p:spPr>
      </p:pic>
      <p:pic>
        <p:nvPicPr>
          <p:cNvPr id="40" name="图片 39" descr="51miz-E477667-D1534AA4.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6260029" y="5011127"/>
            <a:ext cx="5891796" cy="2015150"/>
          </a:xfrm>
          <a:prstGeom prst="rect">
            <a:avLst/>
          </a:prstGeom>
        </p:spPr>
      </p:pic>
      <p:pic>
        <p:nvPicPr>
          <p:cNvPr id="41" name="图片 40" descr="51miz-E830203-E76A72A0 (2).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875964" y="75007"/>
            <a:ext cx="2768129" cy="1159996"/>
          </a:xfrm>
          <a:prstGeom prst="rect">
            <a:avLst/>
          </a:prstGeom>
        </p:spPr>
      </p:pic>
      <p:pic>
        <p:nvPicPr>
          <p:cNvPr id="42" name="图片 41" descr="健康积极.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5498" y="1742907"/>
            <a:ext cx="1518267" cy="1641255"/>
          </a:xfrm>
          <a:prstGeom prst="rect">
            <a:avLst/>
          </a:prstGeom>
        </p:spPr>
      </p:pic>
      <p:pic>
        <p:nvPicPr>
          <p:cNvPr id="43" name="图片 42" descr="51miz-E477667-D1534AA4.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flipH="1">
            <a:off x="3818802" y="5881495"/>
            <a:ext cx="3347059" cy="1144782"/>
          </a:xfrm>
          <a:prstGeom prst="rect">
            <a:avLst/>
          </a:prstGeom>
        </p:spPr>
      </p:pic>
    </p:spTree>
    <p:extLst>
      <p:ext uri="{BB962C8B-B14F-4D97-AF65-F5344CB8AC3E}">
        <p14:creationId xmlns:p14="http://schemas.microsoft.com/office/powerpoint/2010/main" val="3897665243"/>
      </p:ext>
    </p:extLst>
  </p:cSld>
  <p:clrMapOvr>
    <a:masterClrMapping/>
  </p:clrMapOvr>
  <p:transition spd="med" advTm="3000">
    <p:strips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strips(downLeft)">
                                      <p:cBhvr>
                                        <p:cTn id="7" dur="500"/>
                                        <p:tgtEl>
                                          <p:spTgt spid="31"/>
                                        </p:tgtEl>
                                      </p:cBhvr>
                                    </p:animEffec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25663" y="1778201"/>
            <a:ext cx="3994484" cy="1200173"/>
          </a:xfrm>
          <a:prstGeom prst="rect">
            <a:avLst/>
          </a:prstGeom>
          <a:noFill/>
        </p:spPr>
        <p:txBody>
          <a:bodyPr wrap="none" rtlCol="0">
            <a:spAutoFit/>
          </a:bodyPr>
          <a:lstStyle/>
          <a:p>
            <a:pPr defTabSz="914309"/>
            <a:r>
              <a:rPr lang="en-US" altLang="zh-CN" sz="7199" b="1" dirty="0">
                <a:solidFill>
                  <a:srgbClr val="339473"/>
                </a:solidFill>
                <a:latin typeface="仓耳青禾体-谷力 W05"/>
                <a:ea typeface="仓耳青禾体-谷力 W05"/>
                <a:cs typeface="+mn-ea"/>
                <a:sym typeface="+mn-lt"/>
              </a:rPr>
              <a:t>THANKS!</a:t>
            </a:r>
            <a:endParaRPr lang="zh-CN" altLang="en-US" sz="7199" b="1" dirty="0">
              <a:solidFill>
                <a:srgbClr val="339473"/>
              </a:solidFill>
              <a:latin typeface="仓耳青禾体-谷力 W05"/>
              <a:ea typeface="仓耳青禾体-谷力 W05"/>
              <a:cs typeface="+mn-ea"/>
              <a:sym typeface="+mn-lt"/>
            </a:endParaRPr>
          </a:p>
        </p:txBody>
      </p:sp>
      <p:sp>
        <p:nvSpPr>
          <p:cNvPr id="7" name="文本框 6"/>
          <p:cNvSpPr txBox="1"/>
          <p:nvPr/>
        </p:nvSpPr>
        <p:spPr>
          <a:xfrm>
            <a:off x="2695966" y="2956417"/>
            <a:ext cx="6719234" cy="1323267"/>
          </a:xfrm>
          <a:prstGeom prst="rect">
            <a:avLst/>
          </a:prstGeom>
          <a:noFill/>
        </p:spPr>
        <p:txBody>
          <a:bodyPr wrap="none" rtlCol="0">
            <a:spAutoFit/>
          </a:bodyPr>
          <a:lstStyle/>
          <a:p>
            <a:pPr defTabSz="914309"/>
            <a:r>
              <a:rPr lang="zh-CN" altLang="en-US" sz="7999" dirty="0">
                <a:solidFill>
                  <a:srgbClr val="339473"/>
                </a:solidFill>
                <a:latin typeface="仓耳青禾体-谷力 W05"/>
                <a:ea typeface="仓耳青禾体-谷力 W05"/>
                <a:cs typeface="+mn-ea"/>
                <a:sym typeface="+mn-lt"/>
              </a:rPr>
              <a:t>感谢您的观看</a:t>
            </a:r>
            <a:r>
              <a:rPr lang="en-US" altLang="zh-CN" sz="7999" dirty="0">
                <a:solidFill>
                  <a:srgbClr val="339473"/>
                </a:solidFill>
                <a:latin typeface="仓耳青禾体-谷力 W05"/>
                <a:ea typeface="仓耳青禾体-谷力 W05"/>
                <a:cs typeface="+mn-ea"/>
                <a:sym typeface="+mn-lt"/>
              </a:rPr>
              <a:t>!</a:t>
            </a:r>
            <a:endParaRPr lang="zh-CN" altLang="en-US" sz="7999" dirty="0">
              <a:solidFill>
                <a:srgbClr val="339473"/>
              </a:solidFill>
              <a:latin typeface="仓耳青禾体-谷力 W05"/>
              <a:ea typeface="仓耳青禾体-谷力 W05"/>
              <a:cs typeface="+mn-ea"/>
              <a:sym typeface="+mn-lt"/>
            </a:endParaRPr>
          </a:p>
        </p:txBody>
      </p:sp>
      <p:pic>
        <p:nvPicPr>
          <p:cNvPr id="5" name="图片 4" descr="51miz-E830203-E76A72A0.png"/>
          <p:cNvPicPr>
            <a:picLocks noChangeAspect="1"/>
          </p:cNvPicPr>
          <p:nvPr/>
        </p:nvPicPr>
        <p:blipFill>
          <a:blip r:embed="rId3"/>
          <a:stretch>
            <a:fillRect/>
          </a:stretch>
        </p:blipFill>
        <p:spPr>
          <a:xfrm flipH="1">
            <a:off x="947716" y="2603532"/>
            <a:ext cx="6366532" cy="3928285"/>
          </a:xfrm>
          <a:prstGeom prst="rect">
            <a:avLst/>
          </a:prstGeom>
        </p:spPr>
      </p:pic>
    </p:spTree>
    <p:extLst>
      <p:ext uri="{BB962C8B-B14F-4D97-AF65-F5344CB8AC3E}">
        <p14:creationId xmlns:p14="http://schemas.microsoft.com/office/powerpoint/2010/main" val="2778901879"/>
      </p:ext>
    </p:extLst>
  </p:cSld>
  <p:clrMapOvr>
    <a:masterClrMapping/>
  </p:clrMapOvr>
  <p:transition spd="med">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par>
                          <p:cTn id="12" fill="hold">
                            <p:stCondLst>
                              <p:cond delay="8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7"/>
                                        </p:tgtEl>
                                        <p:attrNameLst>
                                          <p:attrName>ppt_y</p:attrName>
                                        </p:attrNameLst>
                                      </p:cBhvr>
                                      <p:tavLst>
                                        <p:tav tm="0">
                                          <p:val>
                                            <p:strVal val="#ppt_y"/>
                                          </p:val>
                                        </p:tav>
                                        <p:tav tm="100000">
                                          <p:val>
                                            <p:strVal val="#ppt_y"/>
                                          </p:val>
                                        </p:tav>
                                      </p:tavLst>
                                    </p:anim>
                                    <p:anim calcmode="lin" valueType="num">
                                      <p:cBhvr>
                                        <p:cTn id="17"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071264" y="4437775"/>
            <a:ext cx="6767871" cy="2159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9"/>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309"/>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素材：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www.1ppt.com/sucai/</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pPr defTabSz="914309"/>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图表：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309"/>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309"/>
            <a:r>
              <a:rPr lang="en-US" altLang="zh-CN" sz="1100" dirty="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309"/>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课件：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309"/>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试题下载：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309"/>
            <a:r>
              <a:rPr lang="zh-CN" altLang="en-US" sz="1100" dirty="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1523802" y="2999127"/>
            <a:ext cx="9142809" cy="1366651"/>
          </a:xfrm>
          <a:prstGeom prst="rect">
            <a:avLst/>
          </a:prstGeom>
          <a:solidFill>
            <a:schemeClr val="tx2">
              <a:lumMod val="75000"/>
            </a:schemeClr>
          </a:solidFill>
          <a:ln w="9525">
            <a:noFill/>
            <a:miter lim="800000"/>
            <a:headEnd/>
            <a:tailEnd/>
          </a:ln>
        </p:spPr>
        <p:txBody>
          <a:bodyPr wrap="none" anchor="ctr"/>
          <a:lstStyle/>
          <a:p>
            <a:pPr defTabSz="914309">
              <a:defRPr/>
            </a:pPr>
            <a:endParaRPr lang="zh-CN" altLang="en-US" sz="1800" kern="0" dirty="0">
              <a:solidFill>
                <a:srgbClr val="005397"/>
              </a:solidFill>
              <a:latin typeface="Arial"/>
              <a:ea typeface="微软雅黑"/>
            </a:endParaRPr>
          </a:p>
        </p:txBody>
      </p:sp>
      <p:sp>
        <p:nvSpPr>
          <p:cNvPr id="15" name="Rectangle 3"/>
          <p:cNvSpPr>
            <a:spLocks noChangeArrowheads="1"/>
          </p:cNvSpPr>
          <p:nvPr/>
        </p:nvSpPr>
        <p:spPr bwMode="auto">
          <a:xfrm>
            <a:off x="1920056" y="3098184"/>
            <a:ext cx="4103153" cy="1195595"/>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309">
              <a:spcBef>
                <a:spcPct val="20000"/>
              </a:spcBef>
              <a:buClr>
                <a:srgbClr val="5B8CC1"/>
              </a:buClr>
              <a:defRPr/>
            </a:pPr>
            <a:r>
              <a:rPr lang="zh-CN" altLang="en-US" sz="2000" b="1" kern="0" dirty="0">
                <a:solidFill>
                  <a:prstClr val="white"/>
                </a:solidFill>
                <a:latin typeface="微软雅黑" pitchFamily="34" charset="-122"/>
                <a:ea typeface="微软雅黑" pitchFamily="34" charset="-122"/>
              </a:rPr>
              <a:t>可以在下列情况使用</a:t>
            </a:r>
            <a:endParaRPr lang="zh-CN" altLang="en-US" sz="1200" kern="0" dirty="0">
              <a:solidFill>
                <a:prstClr val="white"/>
              </a:solidFill>
              <a:latin typeface="微软雅黑" pitchFamily="34" charset="-122"/>
              <a:ea typeface="微软雅黑" pitchFamily="34" charset="-122"/>
            </a:endParaRPr>
          </a:p>
          <a:p>
            <a:pPr defTabSz="914309">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个人学习、研究。</a:t>
            </a:r>
          </a:p>
          <a:p>
            <a:pPr defTabSz="914309">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5206" y="3098184"/>
            <a:ext cx="4103154" cy="1195595"/>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309">
              <a:spcBef>
                <a:spcPct val="20000"/>
              </a:spcBef>
              <a:buClr>
                <a:srgbClr val="5B8CC1"/>
              </a:buClr>
              <a:defRPr/>
            </a:pPr>
            <a:r>
              <a:rPr lang="zh-CN" altLang="en-US" sz="2000" b="1" kern="0" dirty="0">
                <a:solidFill>
                  <a:prstClr val="white"/>
                </a:solidFill>
                <a:latin typeface="微软雅黑" pitchFamily="34" charset="-122"/>
                <a:ea typeface="微软雅黑" pitchFamily="34" charset="-122"/>
              </a:rPr>
              <a:t>不可以在以下情况使用</a:t>
            </a:r>
            <a:endParaRPr lang="zh-CN" altLang="en-US" sz="1050" b="1" kern="0" dirty="0">
              <a:solidFill>
                <a:prstClr val="white"/>
              </a:solidFill>
              <a:latin typeface="微软雅黑" pitchFamily="34" charset="-122"/>
              <a:ea typeface="微软雅黑" pitchFamily="34" charset="-122"/>
            </a:endParaRPr>
          </a:p>
          <a:p>
            <a:pPr defTabSz="914309">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任何形式的在线付费下载。</a:t>
            </a:r>
          </a:p>
          <a:p>
            <a:pPr defTabSz="914309">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网络转</a:t>
            </a:r>
            <a:r>
              <a:rPr lang="zh-CN" altLang="en-US" sz="1200" kern="0">
                <a:solidFill>
                  <a:prstClr val="white"/>
                </a:solidFill>
                <a:latin typeface="微软雅黑" pitchFamily="34" charset="-122"/>
                <a:ea typeface="微软雅黑" pitchFamily="34" charset="-122"/>
              </a:rPr>
              <a:t>载、线上线下传</a:t>
            </a:r>
            <a:r>
              <a:rPr lang="zh-CN" altLang="en-US" sz="1200" kern="0" dirty="0">
                <a:solidFill>
                  <a:prstClr val="white"/>
                </a:solidFill>
                <a:latin typeface="微软雅黑" pitchFamily="34" charset="-122"/>
                <a:ea typeface="微软雅黑" pitchFamily="34" charset="-122"/>
              </a:rPr>
              <a:t>播。</a:t>
            </a:r>
            <a:endParaRPr lang="zh-CN" altLang="en-GB" sz="1200" kern="0" dirty="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84138" y="357440"/>
            <a:ext cx="5919016" cy="2352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xmlns:aink="http://schemas.microsoft.com/office/drawing/2016/ink" Requires="p14 aink">
          <p:contentPart p14:bwMode="auto" r:id="rId19">
            <p14:nvContentPartPr>
              <p14:cNvPr id="7" name="墨迹 6">
                <a:extLst>
                  <a:ext uri="{FF2B5EF4-FFF2-40B4-BE49-F238E27FC236}">
                    <a16:creationId xmlns:a16="http://schemas.microsoft.com/office/drawing/2014/main" id="{6EBBEC50-721B-9297-DE8C-65115C350AC0}"/>
                  </a:ext>
                </a:extLst>
              </p14:cNvPr>
              <p14:cNvContentPartPr/>
              <p14:nvPr/>
            </p14:nvContentPartPr>
            <p14:xfrm>
              <a:off x="-1268872" y="738204"/>
              <a:ext cx="360" cy="360"/>
            </p14:xfrm>
          </p:contentPart>
        </mc:Choice>
        <mc:Fallback>
          <p:pic>
            <p:nvPicPr>
              <p:cNvPr id="7" name="墨迹 6">
                <a:extLst>
                  <a:ext uri="{FF2B5EF4-FFF2-40B4-BE49-F238E27FC236}">
                    <a16:creationId xmlns:a16="http://schemas.microsoft.com/office/drawing/2014/main" id="{6EBBEC50-721B-9297-DE8C-65115C350AC0}"/>
                  </a:ext>
                </a:extLst>
              </p:cNvPr>
              <p:cNvPicPr/>
              <p:nvPr/>
            </p:nvPicPr>
            <p:blipFill>
              <a:blip r:embed="rId20"/>
              <a:stretch>
                <a:fillRect/>
              </a:stretch>
            </p:blipFill>
            <p:spPr>
              <a:xfrm>
                <a:off x="-1286872" y="630204"/>
                <a:ext cx="36000" cy="216000"/>
              </a:xfrm>
              <a:prstGeom prst="rect">
                <a:avLst/>
              </a:prstGeom>
            </p:spPr>
          </p:pic>
        </mc:Fallback>
      </mc:AlternateContent>
    </p:spTree>
    <p:extLst>
      <p:ext uri="{BB962C8B-B14F-4D97-AF65-F5344CB8AC3E}">
        <p14:creationId xmlns:p14="http://schemas.microsoft.com/office/powerpoint/2010/main" val="2831410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许昌.PNG"/>
          <p:cNvPicPr>
            <a:picLocks noChangeAspect="1"/>
          </p:cNvPicPr>
          <p:nvPr/>
        </p:nvPicPr>
        <p:blipFill>
          <a:blip r:embed="rId3"/>
          <a:stretch>
            <a:fillRect/>
          </a:stretch>
        </p:blipFill>
        <p:spPr>
          <a:xfrm>
            <a:off x="0" y="1241"/>
            <a:ext cx="12190413" cy="6857107"/>
          </a:xfrm>
          <a:prstGeom prst="rect">
            <a:avLst/>
          </a:prstGeom>
        </p:spPr>
      </p:pic>
      <p:pic>
        <p:nvPicPr>
          <p:cNvPr id="13" name="图片 12" descr="51miz-E1008148-62E72676.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96961" y="1711213"/>
            <a:ext cx="5160131" cy="5160131"/>
          </a:xfrm>
          <a:prstGeom prst="rect">
            <a:avLst/>
          </a:prstGeom>
        </p:spPr>
      </p:pic>
      <p:pic>
        <p:nvPicPr>
          <p:cNvPr id="24" name="图片 23" descr="51miz-E1008775-1FA9C178.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8063709" y="-49379"/>
            <a:ext cx="4126704" cy="3935904"/>
          </a:xfrm>
          <a:prstGeom prst="rect">
            <a:avLst/>
          </a:prstGeom>
        </p:spPr>
      </p:pic>
      <p:pic>
        <p:nvPicPr>
          <p:cNvPr id="15" name="图片 14" descr="51miz-E802604-5541640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052226" y="1452374"/>
            <a:ext cx="1138187" cy="1138187"/>
          </a:xfrm>
          <a:prstGeom prst="rect">
            <a:avLst/>
          </a:prstGeom>
        </p:spPr>
      </p:pic>
      <p:pic>
        <p:nvPicPr>
          <p:cNvPr id="16" name="图片 15" descr="51miz-E1004188-02BB7C89.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56152" y="1578256"/>
            <a:ext cx="1240808" cy="1240808"/>
          </a:xfrm>
          <a:prstGeom prst="rect">
            <a:avLst/>
          </a:prstGeom>
        </p:spPr>
      </p:pic>
      <p:grpSp>
        <p:nvGrpSpPr>
          <p:cNvPr id="20" name="组合 19"/>
          <p:cNvGrpSpPr/>
          <p:nvPr/>
        </p:nvGrpSpPr>
        <p:grpSpPr>
          <a:xfrm>
            <a:off x="4337267" y="71762"/>
            <a:ext cx="3359049" cy="1451133"/>
            <a:chOff x="3255481" y="-279918"/>
            <a:chExt cx="3359486" cy="1451322"/>
          </a:xfrm>
        </p:grpSpPr>
        <p:pic>
          <p:nvPicPr>
            <p:cNvPr id="19" name="图片 18" descr="51miz-E189376-E3799781.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022431" y="-279918"/>
              <a:ext cx="1592536" cy="1451322"/>
            </a:xfrm>
            <a:prstGeom prst="rect">
              <a:avLst/>
            </a:prstGeom>
          </p:spPr>
        </p:pic>
        <p:pic>
          <p:nvPicPr>
            <p:cNvPr id="17" name="图片 16" descr="51miz-E273689-C3C7BE37.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201372" y="139959"/>
              <a:ext cx="1642117" cy="843103"/>
            </a:xfrm>
            <a:prstGeom prst="rect">
              <a:avLst/>
            </a:prstGeom>
          </p:spPr>
        </p:pic>
        <p:pic>
          <p:nvPicPr>
            <p:cNvPr id="18" name="图片 17" descr="51miz-E273689-C3C7BE37.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3255481" y="139959"/>
              <a:ext cx="1642117" cy="843103"/>
            </a:xfrm>
            <a:prstGeom prst="rect">
              <a:avLst/>
            </a:prstGeom>
          </p:spPr>
        </p:pic>
      </p:grpSp>
      <p:pic>
        <p:nvPicPr>
          <p:cNvPr id="23" name="图片 22" descr="51miz-E477667-D1534AA4.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8424" y="5359422"/>
            <a:ext cx="4278844" cy="1676185"/>
          </a:xfrm>
          <a:prstGeom prst="rect">
            <a:avLst/>
          </a:prstGeom>
        </p:spPr>
      </p:pic>
      <p:grpSp>
        <p:nvGrpSpPr>
          <p:cNvPr id="6" name="组合 5"/>
          <p:cNvGrpSpPr/>
          <p:nvPr/>
        </p:nvGrpSpPr>
        <p:grpSpPr>
          <a:xfrm>
            <a:off x="1066089" y="1711213"/>
            <a:ext cx="5542552" cy="2106199"/>
            <a:chOff x="1924941" y="2372977"/>
            <a:chExt cx="5543274" cy="2106473"/>
          </a:xfrm>
        </p:grpSpPr>
        <p:sp>
          <p:nvSpPr>
            <p:cNvPr id="7" name="TextBox 5"/>
            <p:cNvSpPr txBox="1">
              <a:spLocks noChangeArrowheads="1"/>
            </p:cNvSpPr>
            <p:nvPr/>
          </p:nvSpPr>
          <p:spPr bwMode="auto">
            <a:xfrm>
              <a:off x="1924942" y="3252439"/>
              <a:ext cx="5543273" cy="707886"/>
            </a:xfrm>
            <a:prstGeom prst="rect">
              <a:avLst/>
            </a:prstGeom>
            <a:noFill/>
            <a:ln w="9525">
              <a:noFill/>
              <a:miter lim="800000"/>
            </a:ln>
          </p:spPr>
          <p:txBody>
            <a:bodyPr wrap="square">
              <a:spAutoFit/>
            </a:bodyPr>
            <a:lstStyle/>
            <a:p>
              <a:pPr defTabSz="914309"/>
              <a:r>
                <a:rPr lang="zh-CN" altLang="en-US" sz="4000" dirty="0">
                  <a:solidFill>
                    <a:srgbClr val="339473"/>
                  </a:solidFill>
                  <a:latin typeface="仓耳青禾体-谷力 W05"/>
                  <a:ea typeface="仓耳青禾体-谷力 W05"/>
                  <a:cs typeface="+mn-ea"/>
                  <a:sym typeface="+mn-lt"/>
                </a:rPr>
                <a:t>请输入标题内容</a:t>
              </a:r>
              <a:endParaRPr lang="en-US" altLang="zh-CN" sz="4000" dirty="0">
                <a:solidFill>
                  <a:srgbClr val="339473"/>
                </a:solidFill>
                <a:latin typeface="仓耳青禾体-谷力 W05"/>
                <a:ea typeface="仓耳青禾体-谷力 W05"/>
                <a:cs typeface="+mn-ea"/>
                <a:sym typeface="+mn-lt"/>
              </a:endParaRPr>
            </a:p>
          </p:txBody>
        </p:sp>
        <p:sp>
          <p:nvSpPr>
            <p:cNvPr id="8" name="文本框 7"/>
            <p:cNvSpPr txBox="1"/>
            <p:nvPr/>
          </p:nvSpPr>
          <p:spPr>
            <a:xfrm>
              <a:off x="1924942" y="2372977"/>
              <a:ext cx="2903359" cy="1107996"/>
            </a:xfrm>
            <a:prstGeom prst="rect">
              <a:avLst/>
            </a:prstGeom>
            <a:noFill/>
          </p:spPr>
          <p:txBody>
            <a:bodyPr wrap="none" rtlCol="0">
              <a:spAutoFit/>
            </a:bodyPr>
            <a:lstStyle/>
            <a:p>
              <a:pPr defTabSz="914309"/>
              <a:r>
                <a:rPr lang="en-US" altLang="zh-CN" sz="6599" dirty="0">
                  <a:solidFill>
                    <a:srgbClr val="339473"/>
                  </a:solidFill>
                  <a:latin typeface="仓耳青禾体-谷力 W05"/>
                  <a:ea typeface="仓耳青禾体-谷力 W05"/>
                  <a:cs typeface="+mn-ea"/>
                  <a:sym typeface="+mn-lt"/>
                </a:rPr>
                <a:t>PART.1</a:t>
              </a:r>
              <a:endParaRPr lang="zh-CN" altLang="en-US" sz="6599" dirty="0">
                <a:solidFill>
                  <a:srgbClr val="339473"/>
                </a:solidFill>
                <a:latin typeface="仓耳青禾体-谷力 W05"/>
                <a:ea typeface="仓耳青禾体-谷力 W05"/>
                <a:cs typeface="+mn-ea"/>
                <a:sym typeface="+mn-lt"/>
              </a:endParaRPr>
            </a:p>
          </p:txBody>
        </p:sp>
        <p:sp>
          <p:nvSpPr>
            <p:cNvPr id="9" name="文本框 8"/>
            <p:cNvSpPr txBox="1"/>
            <p:nvPr/>
          </p:nvSpPr>
          <p:spPr>
            <a:xfrm>
              <a:off x="1924941" y="3809908"/>
              <a:ext cx="5095841" cy="669542"/>
            </a:xfrm>
            <a:prstGeom prst="rect">
              <a:avLst/>
            </a:prstGeom>
            <a:noFill/>
          </p:spPr>
          <p:txBody>
            <a:bodyPr wrap="square" rtlCol="0">
              <a:spAutoFit/>
            </a:bodyPr>
            <a:lstStyle/>
            <a:p>
              <a:pPr defTabSz="914309">
                <a:lnSpc>
                  <a:spcPct val="150000"/>
                </a:lnSpc>
              </a:pPr>
              <a:r>
                <a:rPr kumimoji="1" lang="zh-CN" altLang="en-US" sz="2800" dirty="0">
                  <a:solidFill>
                    <a:prstClr val="black"/>
                  </a:solidFill>
                  <a:latin typeface="仓耳青禾体-谷力 W05"/>
                  <a:ea typeface="仓耳青禾体-谷力 W05"/>
                  <a:cs typeface="+mn-ea"/>
                  <a:sym typeface="+mn-lt"/>
                </a:rPr>
                <a:t>请在此输入您需要的文字内容</a:t>
              </a:r>
              <a:r>
                <a:rPr kumimoji="1" lang="en-US" altLang="zh-CN" sz="1200" dirty="0">
                  <a:solidFill>
                    <a:prstClr val="black">
                      <a:lumMod val="75000"/>
                      <a:lumOff val="25000"/>
                    </a:prstClr>
                  </a:solidFill>
                  <a:latin typeface="仓耳青禾体-谷力 W05"/>
                  <a:ea typeface="仓耳青禾体-谷力 W05"/>
                  <a:cs typeface="+mn-ea"/>
                  <a:sym typeface="+mn-lt"/>
                </a:rPr>
                <a:t>.</a:t>
              </a:r>
              <a:endParaRPr kumimoji="1" lang="zh-CN" altLang="en-US" sz="1200" dirty="0">
                <a:solidFill>
                  <a:prstClr val="black">
                    <a:lumMod val="75000"/>
                    <a:lumOff val="25000"/>
                  </a:prstClr>
                </a:solidFill>
                <a:latin typeface="仓耳青禾体-谷力 W05"/>
                <a:ea typeface="仓耳青禾体-谷力 W05"/>
                <a:cs typeface="+mn-ea"/>
                <a:sym typeface="+mn-lt"/>
              </a:endParaRPr>
            </a:p>
          </p:txBody>
        </p:sp>
      </p:grpSp>
    </p:spTree>
    <p:extLst>
      <p:ext uri="{BB962C8B-B14F-4D97-AF65-F5344CB8AC3E}">
        <p14:creationId xmlns:p14="http://schemas.microsoft.com/office/powerpoint/2010/main" val="3896634601"/>
      </p:ext>
    </p:extLst>
  </p:cSld>
  <p:clrMapOvr>
    <a:masterClrMapping/>
  </p:clrMapOvr>
  <p:transition spd="med" advClick="0" advTm="3000">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2000" fill="hold"/>
                                        <p:tgtEl>
                                          <p:spTgt spid="13"/>
                                        </p:tgtEl>
                                        <p:attrNameLst>
                                          <p:attrName>ppt_x</p:attrName>
                                        </p:attrNameLst>
                                      </p:cBhvr>
                                      <p:tavLst>
                                        <p:tav tm="0">
                                          <p:val>
                                            <p:strVal val="1+#ppt_w/2"/>
                                          </p:val>
                                        </p:tav>
                                        <p:tav tm="100000">
                                          <p:val>
                                            <p:strVal val="#ppt_x"/>
                                          </p:val>
                                        </p:tav>
                                      </p:tavLst>
                                    </p:anim>
                                    <p:anim calcmode="lin" valueType="num">
                                      <p:cBhvr additive="base">
                                        <p:cTn id="8" dur="2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从许昌.PNG"/>
          <p:cNvPicPr>
            <a:picLocks noChangeAspect="1"/>
          </p:cNvPicPr>
          <p:nvPr/>
        </p:nvPicPr>
        <p:blipFill>
          <a:blip r:embed="rId3"/>
          <a:stretch>
            <a:fillRect/>
          </a:stretch>
        </p:blipFill>
        <p:spPr>
          <a:xfrm>
            <a:off x="-1" y="1240"/>
            <a:ext cx="12190413" cy="6841716"/>
          </a:xfrm>
          <a:prstGeom prst="rect">
            <a:avLst/>
          </a:prstGeom>
        </p:spPr>
      </p:pic>
      <p:grpSp>
        <p:nvGrpSpPr>
          <p:cNvPr id="24" name="组合 23"/>
          <p:cNvGrpSpPr/>
          <p:nvPr/>
        </p:nvGrpSpPr>
        <p:grpSpPr>
          <a:xfrm>
            <a:off x="515809" y="386076"/>
            <a:ext cx="3243807" cy="777617"/>
            <a:chOff x="246153" y="98123"/>
            <a:chExt cx="3244229" cy="777718"/>
          </a:xfrm>
        </p:grpSpPr>
        <p:pic>
          <p:nvPicPr>
            <p:cNvPr id="20" name="图片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6153" y="98123"/>
              <a:ext cx="787063" cy="777718"/>
            </a:xfrm>
            <a:prstGeom prst="rect">
              <a:avLst/>
            </a:prstGeom>
          </p:spPr>
        </p:pic>
        <p:sp>
          <p:nvSpPr>
            <p:cNvPr id="22" name="文本框 21"/>
            <p:cNvSpPr txBox="1"/>
            <p:nvPr/>
          </p:nvSpPr>
          <p:spPr>
            <a:xfrm>
              <a:off x="1095175" y="169442"/>
              <a:ext cx="2395207" cy="461665"/>
            </a:xfrm>
            <a:prstGeom prst="rect">
              <a:avLst/>
            </a:prstGeom>
            <a:noFill/>
          </p:spPr>
          <p:txBody>
            <a:bodyPr wrap="none" rtlCol="0">
              <a:spAutoFit/>
              <a:scene3d>
                <a:camera prst="orthographicFront"/>
                <a:lightRig rig="threePt" dir="t"/>
              </a:scene3d>
              <a:sp3d contourW="12700"/>
            </a:bodyPr>
            <a:lstStyle/>
            <a:p>
              <a:pPr defTabSz="914309"/>
              <a:r>
                <a:rPr lang="zh-CN" altLang="en-US" sz="2400" b="1" dirty="0">
                  <a:solidFill>
                    <a:srgbClr val="4E3B30">
                      <a:lumMod val="50000"/>
                    </a:srgbClr>
                  </a:solidFill>
                  <a:latin typeface="仓耳青禾体-谷力 W05"/>
                  <a:ea typeface="仓耳青禾体-谷力 W05"/>
                  <a:cs typeface="+mn-ea"/>
                  <a:sym typeface="+mn-lt"/>
                </a:rPr>
                <a:t>请输入标题内容</a:t>
              </a:r>
            </a:p>
          </p:txBody>
        </p:sp>
      </p:grpSp>
      <p:pic>
        <p:nvPicPr>
          <p:cNvPr id="44" name="图片 43" descr="2.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278" y="3546412"/>
            <a:ext cx="2365231" cy="3311936"/>
          </a:xfrm>
          <a:prstGeom prst="rect">
            <a:avLst/>
          </a:prstGeom>
        </p:spPr>
      </p:pic>
      <p:pic>
        <p:nvPicPr>
          <p:cNvPr id="51" name="图片 50" descr="jlhlk.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11212" y="403019"/>
            <a:ext cx="7637804" cy="886350"/>
          </a:xfrm>
          <a:prstGeom prst="rect">
            <a:avLst/>
          </a:prstGeom>
        </p:spPr>
      </p:pic>
      <p:sp>
        <p:nvSpPr>
          <p:cNvPr id="26" name="矩形 25">
            <a:extLst>
              <a:ext uri="{FF2B5EF4-FFF2-40B4-BE49-F238E27FC236}">
                <a16:creationId xmlns:a16="http://schemas.microsoft.com/office/drawing/2014/main" id="{981E5D3F-5CB2-D2FF-97E9-1733F63BCD5D}"/>
              </a:ext>
            </a:extLst>
          </p:cNvPr>
          <p:cNvSpPr/>
          <p:nvPr/>
        </p:nvSpPr>
        <p:spPr>
          <a:xfrm>
            <a:off x="3309551" y="1991254"/>
            <a:ext cx="7833248" cy="1515866"/>
          </a:xfrm>
          <a:prstGeom prst="rect">
            <a:avLst/>
          </a:prstGeom>
          <a:solidFill>
            <a:sysClr val="window" lastClr="FFFFFF"/>
          </a:solidFill>
          <a:ln w="31750" cap="flat" cmpd="sng" algn="ctr">
            <a:solidFill>
              <a:srgbClr val="3AAC65"/>
            </a:solidFill>
            <a:prstDash val="solid"/>
            <a:miter lim="800000"/>
          </a:ln>
          <a:effectLst/>
        </p:spPr>
        <p:txBody>
          <a:bodyPr rtlCol="0" anchor="ctr"/>
          <a:lstStyle/>
          <a:p>
            <a:pPr algn="ctr" defTabSz="914309">
              <a:defRPr/>
            </a:pPr>
            <a:endParaRPr lang="zh-CN" altLang="en-US" sz="1800" kern="0">
              <a:solidFill>
                <a:prstClr val="white"/>
              </a:solidFill>
              <a:latin typeface="仓耳青禾体-谷力 W05"/>
              <a:ea typeface="仓耳青禾体-谷力 W05"/>
              <a:cs typeface="+mn-ea"/>
              <a:sym typeface="+mn-lt"/>
            </a:endParaRPr>
          </a:p>
        </p:txBody>
      </p:sp>
      <p:sp>
        <p:nvSpPr>
          <p:cNvPr id="45" name="文本框 44">
            <a:extLst>
              <a:ext uri="{FF2B5EF4-FFF2-40B4-BE49-F238E27FC236}">
                <a16:creationId xmlns:a16="http://schemas.microsoft.com/office/drawing/2014/main" id="{E83342DD-97A0-9E5D-B6EF-48F9EF52D4FA}"/>
              </a:ext>
            </a:extLst>
          </p:cNvPr>
          <p:cNvSpPr txBox="1"/>
          <p:nvPr/>
        </p:nvSpPr>
        <p:spPr>
          <a:xfrm>
            <a:off x="3562950" y="2581727"/>
            <a:ext cx="7408485" cy="78754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defTabSz="914309">
              <a:lnSpc>
                <a:spcPct val="150000"/>
              </a:lnSpc>
            </a:pPr>
            <a:r>
              <a:rPr lang="zh-CN" altLang="en-US" sz="1600" dirty="0">
                <a:solidFill>
                  <a:prstClr val="black">
                    <a:lumMod val="75000"/>
                    <a:lumOff val="25000"/>
                  </a:prstClr>
                </a:solidFill>
                <a:latin typeface="仓耳青禾体-谷力 W05"/>
                <a:ea typeface="仓耳青禾体-谷力 W05"/>
                <a:cs typeface="+mn-ea"/>
                <a:sym typeface="+mn-lt"/>
              </a:rPr>
              <a:t>点击输入说明文本点击输入说明文本点击输入说明文本点击输入说明文本点击输入说明文本说明文本</a:t>
            </a:r>
          </a:p>
        </p:txBody>
      </p:sp>
      <p:sp>
        <p:nvSpPr>
          <p:cNvPr id="54" name="文本框 53">
            <a:extLst>
              <a:ext uri="{FF2B5EF4-FFF2-40B4-BE49-F238E27FC236}">
                <a16:creationId xmlns:a16="http://schemas.microsoft.com/office/drawing/2014/main" id="{814BD321-6F7C-9CAA-15C8-10B723F682E9}"/>
              </a:ext>
            </a:extLst>
          </p:cNvPr>
          <p:cNvSpPr txBox="1"/>
          <p:nvPr/>
        </p:nvSpPr>
        <p:spPr>
          <a:xfrm>
            <a:off x="3568589" y="2121412"/>
            <a:ext cx="1585630" cy="46031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defTabSz="914309"/>
            <a:r>
              <a:rPr lang="zh-CN" altLang="en-US" sz="2400" b="1" dirty="0">
                <a:solidFill>
                  <a:prstClr val="black">
                    <a:lumMod val="75000"/>
                    <a:lumOff val="25000"/>
                  </a:prstClr>
                </a:solidFill>
                <a:latin typeface="仓耳青禾体-谷力 W05"/>
                <a:ea typeface="仓耳青禾体-谷力 W05"/>
                <a:cs typeface="+mn-ea"/>
                <a:sym typeface="+mn-lt"/>
              </a:rPr>
              <a:t>输入标题</a:t>
            </a:r>
          </a:p>
        </p:txBody>
      </p:sp>
      <p:sp>
        <p:nvSpPr>
          <p:cNvPr id="55" name="矩形 54">
            <a:extLst>
              <a:ext uri="{FF2B5EF4-FFF2-40B4-BE49-F238E27FC236}">
                <a16:creationId xmlns:a16="http://schemas.microsoft.com/office/drawing/2014/main" id="{2620625F-DC6F-9FBE-B0A2-667443ABDDC7}"/>
              </a:ext>
            </a:extLst>
          </p:cNvPr>
          <p:cNvSpPr/>
          <p:nvPr/>
        </p:nvSpPr>
        <p:spPr>
          <a:xfrm>
            <a:off x="3309551" y="4124576"/>
            <a:ext cx="7833248" cy="1515866"/>
          </a:xfrm>
          <a:prstGeom prst="rect">
            <a:avLst/>
          </a:prstGeom>
          <a:solidFill>
            <a:sysClr val="window" lastClr="FFFFFF"/>
          </a:solidFill>
          <a:ln w="31750" cap="flat" cmpd="sng" algn="ctr">
            <a:solidFill>
              <a:srgbClr val="3AAC65"/>
            </a:solidFill>
            <a:prstDash val="solid"/>
            <a:miter lim="800000"/>
          </a:ln>
          <a:effectLst/>
        </p:spPr>
        <p:txBody>
          <a:bodyPr rtlCol="0" anchor="ctr"/>
          <a:lstStyle/>
          <a:p>
            <a:pPr algn="ctr" defTabSz="914309">
              <a:defRPr/>
            </a:pPr>
            <a:endParaRPr lang="zh-CN" altLang="en-US" sz="1800" kern="0">
              <a:solidFill>
                <a:prstClr val="white"/>
              </a:solidFill>
              <a:latin typeface="仓耳青禾体-谷力 W05"/>
              <a:ea typeface="仓耳青禾体-谷力 W05"/>
              <a:cs typeface="+mn-ea"/>
              <a:sym typeface="+mn-lt"/>
            </a:endParaRPr>
          </a:p>
        </p:txBody>
      </p:sp>
      <p:sp>
        <p:nvSpPr>
          <p:cNvPr id="56" name="文本框 55">
            <a:extLst>
              <a:ext uri="{FF2B5EF4-FFF2-40B4-BE49-F238E27FC236}">
                <a16:creationId xmlns:a16="http://schemas.microsoft.com/office/drawing/2014/main" id="{0C1E8103-B384-B230-3B23-FD7F56DCD396}"/>
              </a:ext>
            </a:extLst>
          </p:cNvPr>
          <p:cNvSpPr txBox="1"/>
          <p:nvPr/>
        </p:nvSpPr>
        <p:spPr>
          <a:xfrm>
            <a:off x="3562950" y="4715049"/>
            <a:ext cx="7408485" cy="78754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defTabSz="914309">
              <a:lnSpc>
                <a:spcPct val="150000"/>
              </a:lnSpc>
            </a:pPr>
            <a:r>
              <a:rPr lang="zh-CN" altLang="en-US" sz="1600" dirty="0">
                <a:solidFill>
                  <a:prstClr val="black">
                    <a:lumMod val="75000"/>
                    <a:lumOff val="25000"/>
                  </a:prstClr>
                </a:solidFill>
                <a:latin typeface="仓耳青禾体-谷力 W05"/>
                <a:ea typeface="仓耳青禾体-谷力 W05"/>
                <a:cs typeface="+mn-ea"/>
                <a:sym typeface="+mn-lt"/>
              </a:rPr>
              <a:t>点击输入说明文本点击输入说明文本点击输入说明文本点击输入说明文本点击输入说明文本说明文本</a:t>
            </a:r>
          </a:p>
        </p:txBody>
      </p:sp>
      <p:sp>
        <p:nvSpPr>
          <p:cNvPr id="57" name="文本框 56">
            <a:extLst>
              <a:ext uri="{FF2B5EF4-FFF2-40B4-BE49-F238E27FC236}">
                <a16:creationId xmlns:a16="http://schemas.microsoft.com/office/drawing/2014/main" id="{FE69ED20-6C07-FE6E-5611-80B0D15F2FD0}"/>
              </a:ext>
            </a:extLst>
          </p:cNvPr>
          <p:cNvSpPr txBox="1"/>
          <p:nvPr/>
        </p:nvSpPr>
        <p:spPr>
          <a:xfrm>
            <a:off x="3568589" y="4254734"/>
            <a:ext cx="1585630" cy="46031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defTabSz="914309"/>
            <a:r>
              <a:rPr lang="zh-CN" altLang="en-US" sz="2400" b="1" dirty="0">
                <a:solidFill>
                  <a:prstClr val="black">
                    <a:lumMod val="75000"/>
                    <a:lumOff val="25000"/>
                  </a:prstClr>
                </a:solidFill>
                <a:latin typeface="仓耳青禾体-谷力 W05"/>
                <a:ea typeface="仓耳青禾体-谷力 W05"/>
                <a:cs typeface="+mn-ea"/>
                <a:sym typeface="+mn-lt"/>
              </a:rPr>
              <a:t>输入标题</a:t>
            </a:r>
          </a:p>
        </p:txBody>
      </p:sp>
      <p:pic>
        <p:nvPicPr>
          <p:cNvPr id="58" name="图片 57">
            <a:extLst>
              <a:ext uri="{FF2B5EF4-FFF2-40B4-BE49-F238E27FC236}">
                <a16:creationId xmlns:a16="http://schemas.microsoft.com/office/drawing/2014/main" id="{B4F7E89D-10EA-3295-E77C-41EED4FA9B6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2853" y="1781731"/>
            <a:ext cx="2323797" cy="2323797"/>
          </a:xfrm>
          <a:prstGeom prst="rect">
            <a:avLst/>
          </a:prstGeom>
        </p:spPr>
      </p:pic>
      <p:pic>
        <p:nvPicPr>
          <p:cNvPr id="59" name="图片 58">
            <a:extLst>
              <a:ext uri="{FF2B5EF4-FFF2-40B4-BE49-F238E27FC236}">
                <a16:creationId xmlns:a16="http://schemas.microsoft.com/office/drawing/2014/main" id="{94E6A3E7-43A2-C19D-570A-D9E63ABC257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2853" y="3896005"/>
            <a:ext cx="2323797" cy="2323797"/>
          </a:xfrm>
          <a:prstGeom prst="rect">
            <a:avLst/>
          </a:prstGeom>
        </p:spPr>
      </p:pic>
    </p:spTree>
    <p:extLst>
      <p:ext uri="{BB962C8B-B14F-4D97-AF65-F5344CB8AC3E}">
        <p14:creationId xmlns:p14="http://schemas.microsoft.com/office/powerpoint/2010/main" val="391716437"/>
      </p:ext>
    </p:extLst>
  </p:cSld>
  <p:clrMapOvr>
    <a:masterClrMapping/>
  </p:clrMapOvr>
  <p:transition spd="med" advClick="0" advTm="3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p:tgtEl>
                                          <p:spTgt spid="45"/>
                                        </p:tgtEl>
                                        <p:attrNameLst>
                                          <p:attrName>ppt_y</p:attrName>
                                        </p:attrNameLst>
                                      </p:cBhvr>
                                      <p:tavLst>
                                        <p:tav tm="0">
                                          <p:val>
                                            <p:strVal val="#ppt_y+#ppt_h*1.125000"/>
                                          </p:val>
                                        </p:tav>
                                        <p:tav tm="100000">
                                          <p:val>
                                            <p:strVal val="#ppt_y"/>
                                          </p:val>
                                        </p:tav>
                                      </p:tavLst>
                                    </p:anim>
                                    <p:animEffect transition="in" filter="wipe(up)">
                                      <p:cBhvr>
                                        <p:cTn id="8" dur="500"/>
                                        <p:tgtEl>
                                          <p:spTgt spid="45"/>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54"/>
                                        </p:tgtEl>
                                        <p:attrNameLst>
                                          <p:attrName>style.visibility</p:attrName>
                                        </p:attrNameLst>
                                      </p:cBhvr>
                                      <p:to>
                                        <p:strVal val="visible"/>
                                      </p:to>
                                    </p:set>
                                    <p:anim calcmode="lin" valueType="num">
                                      <p:cBhvr additive="base">
                                        <p:cTn id="12" dur="500"/>
                                        <p:tgtEl>
                                          <p:spTgt spid="54"/>
                                        </p:tgtEl>
                                        <p:attrNameLst>
                                          <p:attrName>ppt_y</p:attrName>
                                        </p:attrNameLst>
                                      </p:cBhvr>
                                      <p:tavLst>
                                        <p:tav tm="0">
                                          <p:val>
                                            <p:strVal val="#ppt_y+#ppt_h*1.125000"/>
                                          </p:val>
                                        </p:tav>
                                        <p:tav tm="100000">
                                          <p:val>
                                            <p:strVal val="#ppt_y"/>
                                          </p:val>
                                        </p:tav>
                                      </p:tavLst>
                                    </p:anim>
                                    <p:animEffect transition="in" filter="wipe(up)">
                                      <p:cBhvr>
                                        <p:cTn id="13" dur="500"/>
                                        <p:tgtEl>
                                          <p:spTgt spid="54"/>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p:tgtEl>
                                          <p:spTgt spid="56"/>
                                        </p:tgtEl>
                                        <p:attrNameLst>
                                          <p:attrName>ppt_y</p:attrName>
                                        </p:attrNameLst>
                                      </p:cBhvr>
                                      <p:tavLst>
                                        <p:tav tm="0">
                                          <p:val>
                                            <p:strVal val="#ppt_y+#ppt_h*1.125000"/>
                                          </p:val>
                                        </p:tav>
                                        <p:tav tm="100000">
                                          <p:val>
                                            <p:strVal val="#ppt_y"/>
                                          </p:val>
                                        </p:tav>
                                      </p:tavLst>
                                    </p:anim>
                                    <p:animEffect transition="in" filter="wipe(up)">
                                      <p:cBhvr>
                                        <p:cTn id="18" dur="500"/>
                                        <p:tgtEl>
                                          <p:spTgt spid="56"/>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57"/>
                                        </p:tgtEl>
                                        <p:attrNameLst>
                                          <p:attrName>style.visibility</p:attrName>
                                        </p:attrNameLst>
                                      </p:cBhvr>
                                      <p:to>
                                        <p:strVal val="visible"/>
                                      </p:to>
                                    </p:set>
                                    <p:anim calcmode="lin" valueType="num">
                                      <p:cBhvr additive="base">
                                        <p:cTn id="22" dur="500"/>
                                        <p:tgtEl>
                                          <p:spTgt spid="57"/>
                                        </p:tgtEl>
                                        <p:attrNameLst>
                                          <p:attrName>ppt_y</p:attrName>
                                        </p:attrNameLst>
                                      </p:cBhvr>
                                      <p:tavLst>
                                        <p:tav tm="0">
                                          <p:val>
                                            <p:strVal val="#ppt_y+#ppt_h*1.125000"/>
                                          </p:val>
                                        </p:tav>
                                        <p:tav tm="100000">
                                          <p:val>
                                            <p:strVal val="#ppt_y"/>
                                          </p:val>
                                        </p:tav>
                                      </p:tavLst>
                                    </p:anim>
                                    <p:animEffect transition="in" filter="wipe(up)">
                                      <p:cBhvr>
                                        <p:cTn id="2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p:bldP spid="54" grpId="0" bldLvl="0"/>
      <p:bldP spid="56" grpId="0" bldLvl="0"/>
      <p:bldP spid="57" grpId="0" bldLvl="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descr="从许昌.PNG"/>
          <p:cNvPicPr>
            <a:picLocks noChangeAspect="1"/>
          </p:cNvPicPr>
          <p:nvPr/>
        </p:nvPicPr>
        <p:blipFill>
          <a:blip r:embed="rId3"/>
          <a:stretch>
            <a:fillRect/>
          </a:stretch>
        </p:blipFill>
        <p:spPr>
          <a:xfrm>
            <a:off x="-1" y="1240"/>
            <a:ext cx="12190413" cy="6841716"/>
          </a:xfrm>
          <a:prstGeom prst="rect">
            <a:avLst/>
          </a:prstGeom>
        </p:spPr>
      </p:pic>
      <p:pic>
        <p:nvPicPr>
          <p:cNvPr id="28" name="图片 27" descr="188784a2_E169701_2cf7d8e8.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67453" y="-105709"/>
            <a:ext cx="6322959" cy="2295203"/>
          </a:xfrm>
          <a:prstGeom prst="rect">
            <a:avLst/>
          </a:prstGeom>
        </p:spPr>
      </p:pic>
      <p:grpSp>
        <p:nvGrpSpPr>
          <p:cNvPr id="42" name="组合 41"/>
          <p:cNvGrpSpPr/>
          <p:nvPr/>
        </p:nvGrpSpPr>
        <p:grpSpPr>
          <a:xfrm>
            <a:off x="515809" y="386076"/>
            <a:ext cx="3243807" cy="777617"/>
            <a:chOff x="246153" y="98123"/>
            <a:chExt cx="3244229" cy="777718"/>
          </a:xfrm>
        </p:grpSpPr>
        <p:pic>
          <p:nvPicPr>
            <p:cNvPr id="43" name="图片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6153" y="98123"/>
              <a:ext cx="787063" cy="777718"/>
            </a:xfrm>
            <a:prstGeom prst="rect">
              <a:avLst/>
            </a:prstGeom>
          </p:spPr>
        </p:pic>
        <p:sp>
          <p:nvSpPr>
            <p:cNvPr id="45" name="文本框 21"/>
            <p:cNvSpPr txBox="1"/>
            <p:nvPr/>
          </p:nvSpPr>
          <p:spPr>
            <a:xfrm>
              <a:off x="1095175" y="169442"/>
              <a:ext cx="2395207" cy="461665"/>
            </a:xfrm>
            <a:prstGeom prst="rect">
              <a:avLst/>
            </a:prstGeom>
            <a:noFill/>
          </p:spPr>
          <p:txBody>
            <a:bodyPr wrap="none" rtlCol="0">
              <a:spAutoFit/>
              <a:scene3d>
                <a:camera prst="orthographicFront"/>
                <a:lightRig rig="threePt" dir="t"/>
              </a:scene3d>
              <a:sp3d contourW="12700"/>
            </a:bodyPr>
            <a:lstStyle/>
            <a:p>
              <a:pPr defTabSz="914309"/>
              <a:r>
                <a:rPr lang="zh-CN" altLang="en-US" sz="2400" b="1" dirty="0">
                  <a:solidFill>
                    <a:srgbClr val="4E3B30">
                      <a:lumMod val="50000"/>
                    </a:srgbClr>
                  </a:solidFill>
                  <a:latin typeface="仓耳青禾体-谷力 W05"/>
                  <a:ea typeface="仓耳青禾体-谷力 W05"/>
                  <a:cs typeface="+mn-ea"/>
                  <a:sym typeface="+mn-lt"/>
                </a:rPr>
                <a:t>请输入标题内容</a:t>
              </a:r>
            </a:p>
          </p:txBody>
        </p:sp>
      </p:grpSp>
      <p:pic>
        <p:nvPicPr>
          <p:cNvPr id="48" name="图片 47" descr="51miz-E477667-D1534AA4.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7512108" y="4910681"/>
            <a:ext cx="4903627" cy="1947667"/>
          </a:xfrm>
          <a:prstGeom prst="rect">
            <a:avLst/>
          </a:prstGeom>
        </p:spPr>
      </p:pic>
      <p:sp>
        <p:nvSpPr>
          <p:cNvPr id="14" name="文本框 13">
            <a:extLst>
              <a:ext uri="{FF2B5EF4-FFF2-40B4-BE49-F238E27FC236}">
                <a16:creationId xmlns:a16="http://schemas.microsoft.com/office/drawing/2014/main" id="{BD785AD5-10E7-8C86-4CCC-DDDD5985DE40}"/>
              </a:ext>
            </a:extLst>
          </p:cNvPr>
          <p:cNvSpPr txBox="1"/>
          <p:nvPr/>
        </p:nvSpPr>
        <p:spPr>
          <a:xfrm>
            <a:off x="1027938" y="2972654"/>
            <a:ext cx="3600609" cy="2480100"/>
          </a:xfrm>
          <a:prstGeom prst="rect">
            <a:avLst/>
          </a:prstGeom>
          <a:noFill/>
        </p:spPr>
        <p:txBody>
          <a:bodyPr vert="horz" wrap="square" rtlCol="0">
            <a:spAutoFit/>
          </a:bodyPr>
          <a:lstStyle/>
          <a:p>
            <a:pPr defTabSz="914309">
              <a:lnSpc>
                <a:spcPct val="200000"/>
              </a:lnSpc>
            </a:pPr>
            <a:r>
              <a:rPr lang="zh-CN" altLang="en-US" sz="1600" dirty="0">
                <a:solidFill>
                  <a:prstClr val="black">
                    <a:lumMod val="75000"/>
                    <a:lumOff val="25000"/>
                  </a:prstClr>
                </a:solidFill>
                <a:latin typeface="仓耳青禾体-谷力 W05"/>
                <a:ea typeface="仓耳青禾体-谷力 W05"/>
                <a:cs typeface="+mn-ea"/>
                <a:sym typeface="+mn-lt"/>
              </a:rPr>
              <a:t>点击输入标题点击输入相关标题。点击输入标题。点击输入标题。点击输入标题点击输入相关标题。点击输入标题。点击输入标题。</a:t>
            </a:r>
            <a:endParaRPr lang="en-US" altLang="zh-CN" sz="1600" dirty="0">
              <a:solidFill>
                <a:prstClr val="black">
                  <a:lumMod val="75000"/>
                  <a:lumOff val="25000"/>
                </a:prstClr>
              </a:solidFill>
              <a:latin typeface="仓耳青禾体-谷力 W05"/>
              <a:ea typeface="仓耳青禾体-谷力 W05"/>
              <a:cs typeface="+mn-ea"/>
              <a:sym typeface="+mn-lt"/>
            </a:endParaRPr>
          </a:p>
          <a:p>
            <a:pPr defTabSz="914309">
              <a:lnSpc>
                <a:spcPct val="200000"/>
              </a:lnSpc>
            </a:pPr>
            <a:endParaRPr lang="zh-CN" altLang="en-US" sz="1600" dirty="0">
              <a:solidFill>
                <a:prstClr val="black">
                  <a:lumMod val="75000"/>
                  <a:lumOff val="25000"/>
                </a:prstClr>
              </a:solidFill>
              <a:latin typeface="仓耳青禾体-谷力 W05"/>
              <a:ea typeface="仓耳青禾体-谷力 W05"/>
              <a:cs typeface="+mn-ea"/>
              <a:sym typeface="+mn-lt"/>
            </a:endParaRPr>
          </a:p>
        </p:txBody>
      </p:sp>
      <p:sp>
        <p:nvSpPr>
          <p:cNvPr id="15" name="文本框 14">
            <a:extLst>
              <a:ext uri="{FF2B5EF4-FFF2-40B4-BE49-F238E27FC236}">
                <a16:creationId xmlns:a16="http://schemas.microsoft.com/office/drawing/2014/main" id="{AC7FCDFF-B4E2-4436-FA2F-ECBE51B5FA8D}"/>
              </a:ext>
            </a:extLst>
          </p:cNvPr>
          <p:cNvSpPr txBox="1"/>
          <p:nvPr/>
        </p:nvSpPr>
        <p:spPr>
          <a:xfrm>
            <a:off x="1027938" y="2326407"/>
            <a:ext cx="2502636" cy="646247"/>
          </a:xfrm>
          <a:prstGeom prst="rect">
            <a:avLst/>
          </a:prstGeom>
          <a:solidFill>
            <a:srgbClr val="3AAC65"/>
          </a:solidFill>
        </p:spPr>
        <p:txBody>
          <a:bodyPr wrap="square" rtlCol="0">
            <a:spAutoFit/>
          </a:bodyPr>
          <a:lstStyle/>
          <a:p>
            <a:pPr algn="dist" defTabSz="914309"/>
            <a:r>
              <a:rPr kumimoji="1" lang="zh-CN" altLang="en-US" sz="3600" b="1" dirty="0">
                <a:solidFill>
                  <a:prstClr val="white"/>
                </a:solidFill>
                <a:effectLst>
                  <a:outerShdw blurRad="38100" dist="38100" dir="2700000" algn="tl">
                    <a:srgbClr val="000000">
                      <a:alpha val="43137"/>
                    </a:srgbClr>
                  </a:outerShdw>
                </a:effectLst>
                <a:latin typeface="仓耳青禾体-谷力 W05"/>
                <a:ea typeface="仓耳青禾体-谷力 W05"/>
                <a:cs typeface="+mn-ea"/>
                <a:sym typeface="+mn-lt"/>
              </a:rPr>
              <a:t>编辑标题</a:t>
            </a:r>
            <a:endParaRPr kumimoji="1" lang="en-US" altLang="zh-CN" sz="3600" b="1" dirty="0">
              <a:solidFill>
                <a:prstClr val="white"/>
              </a:solidFill>
              <a:effectLst>
                <a:outerShdw blurRad="38100" dist="38100" dir="2700000" algn="tl">
                  <a:srgbClr val="000000">
                    <a:alpha val="43137"/>
                  </a:srgbClr>
                </a:outerShdw>
              </a:effectLst>
              <a:latin typeface="仓耳青禾体-谷力 W05"/>
              <a:ea typeface="仓耳青禾体-谷力 W05"/>
              <a:cs typeface="+mn-ea"/>
              <a:sym typeface="+mn-lt"/>
            </a:endParaRPr>
          </a:p>
        </p:txBody>
      </p:sp>
      <p:sp>
        <p:nvSpPr>
          <p:cNvPr id="18" name="文本框 17">
            <a:extLst>
              <a:ext uri="{FF2B5EF4-FFF2-40B4-BE49-F238E27FC236}">
                <a16:creationId xmlns:a16="http://schemas.microsoft.com/office/drawing/2014/main" id="{BF636705-6038-14F2-0D97-BC1E1D1D5159}"/>
              </a:ext>
            </a:extLst>
          </p:cNvPr>
          <p:cNvSpPr txBox="1"/>
          <p:nvPr/>
        </p:nvSpPr>
        <p:spPr>
          <a:xfrm>
            <a:off x="7808855" y="2972654"/>
            <a:ext cx="3600609" cy="2480100"/>
          </a:xfrm>
          <a:prstGeom prst="rect">
            <a:avLst/>
          </a:prstGeom>
          <a:noFill/>
        </p:spPr>
        <p:txBody>
          <a:bodyPr vert="horz" wrap="square" rtlCol="0">
            <a:spAutoFit/>
          </a:bodyPr>
          <a:lstStyle/>
          <a:p>
            <a:pPr defTabSz="914309">
              <a:lnSpc>
                <a:spcPct val="200000"/>
              </a:lnSpc>
            </a:pPr>
            <a:r>
              <a:rPr lang="zh-CN" altLang="en-US" sz="1600" dirty="0">
                <a:solidFill>
                  <a:prstClr val="black">
                    <a:lumMod val="75000"/>
                    <a:lumOff val="25000"/>
                  </a:prstClr>
                </a:solidFill>
                <a:latin typeface="仓耳青禾体-谷力 W05"/>
                <a:ea typeface="仓耳青禾体-谷力 W05"/>
                <a:cs typeface="+mn-ea"/>
                <a:sym typeface="+mn-lt"/>
              </a:rPr>
              <a:t>点击输入标题点击输入相关标题。点击输入标题。点击输入标题。点击输入标题点击输入相关标题。点击输入标题。点击输入标题。</a:t>
            </a:r>
            <a:endParaRPr lang="en-US" altLang="zh-CN" sz="1600" dirty="0">
              <a:solidFill>
                <a:prstClr val="black">
                  <a:lumMod val="75000"/>
                  <a:lumOff val="25000"/>
                </a:prstClr>
              </a:solidFill>
              <a:latin typeface="仓耳青禾体-谷力 W05"/>
              <a:ea typeface="仓耳青禾体-谷力 W05"/>
              <a:cs typeface="+mn-ea"/>
              <a:sym typeface="+mn-lt"/>
            </a:endParaRPr>
          </a:p>
          <a:p>
            <a:pPr defTabSz="914309">
              <a:lnSpc>
                <a:spcPct val="200000"/>
              </a:lnSpc>
            </a:pPr>
            <a:endParaRPr lang="zh-CN" altLang="en-US" sz="1600" dirty="0">
              <a:solidFill>
                <a:prstClr val="black">
                  <a:lumMod val="75000"/>
                  <a:lumOff val="25000"/>
                </a:prstClr>
              </a:solidFill>
              <a:latin typeface="仓耳青禾体-谷力 W05"/>
              <a:ea typeface="仓耳青禾体-谷力 W05"/>
              <a:cs typeface="+mn-ea"/>
              <a:sym typeface="+mn-lt"/>
            </a:endParaRPr>
          </a:p>
        </p:txBody>
      </p:sp>
      <p:sp>
        <p:nvSpPr>
          <p:cNvPr id="19" name="文本框 18">
            <a:extLst>
              <a:ext uri="{FF2B5EF4-FFF2-40B4-BE49-F238E27FC236}">
                <a16:creationId xmlns:a16="http://schemas.microsoft.com/office/drawing/2014/main" id="{F07E273E-C006-F7CF-DF28-ECC1E0A6182B}"/>
              </a:ext>
            </a:extLst>
          </p:cNvPr>
          <p:cNvSpPr txBox="1"/>
          <p:nvPr/>
        </p:nvSpPr>
        <p:spPr>
          <a:xfrm>
            <a:off x="7808855" y="2326407"/>
            <a:ext cx="2502636" cy="646247"/>
          </a:xfrm>
          <a:prstGeom prst="rect">
            <a:avLst/>
          </a:prstGeom>
          <a:solidFill>
            <a:srgbClr val="3AAC65"/>
          </a:solidFill>
        </p:spPr>
        <p:txBody>
          <a:bodyPr wrap="square" rtlCol="0">
            <a:spAutoFit/>
          </a:bodyPr>
          <a:lstStyle/>
          <a:p>
            <a:pPr algn="dist" defTabSz="914309"/>
            <a:r>
              <a:rPr kumimoji="1" lang="zh-CN" altLang="en-US" sz="3600" b="1" dirty="0">
                <a:solidFill>
                  <a:prstClr val="white"/>
                </a:solidFill>
                <a:effectLst>
                  <a:outerShdw blurRad="38100" dist="38100" dir="2700000" algn="tl">
                    <a:srgbClr val="000000">
                      <a:alpha val="43137"/>
                    </a:srgbClr>
                  </a:outerShdw>
                </a:effectLst>
                <a:latin typeface="仓耳青禾体-谷力 W05"/>
                <a:ea typeface="仓耳青禾体-谷力 W05"/>
                <a:cs typeface="+mn-ea"/>
                <a:sym typeface="+mn-lt"/>
              </a:rPr>
              <a:t>编辑标题</a:t>
            </a:r>
            <a:endParaRPr kumimoji="1" lang="en-US" altLang="zh-CN" sz="3600" b="1" dirty="0">
              <a:solidFill>
                <a:prstClr val="white"/>
              </a:solidFill>
              <a:effectLst>
                <a:outerShdw blurRad="38100" dist="38100" dir="2700000" algn="tl">
                  <a:srgbClr val="000000">
                    <a:alpha val="43137"/>
                  </a:srgbClr>
                </a:outerShdw>
              </a:effectLst>
              <a:latin typeface="仓耳青禾体-谷力 W05"/>
              <a:ea typeface="仓耳青禾体-谷力 W05"/>
              <a:cs typeface="+mn-ea"/>
              <a:sym typeface="+mn-lt"/>
            </a:endParaRPr>
          </a:p>
        </p:txBody>
      </p:sp>
      <p:pic>
        <p:nvPicPr>
          <p:cNvPr id="20" name="图片 19">
            <a:extLst>
              <a:ext uri="{FF2B5EF4-FFF2-40B4-BE49-F238E27FC236}">
                <a16:creationId xmlns:a16="http://schemas.microsoft.com/office/drawing/2014/main" id="{DF630E30-A768-01F0-B235-7F6F20FE16F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980931" y="883772"/>
            <a:ext cx="4038076" cy="5384102"/>
          </a:xfrm>
          <a:prstGeom prst="rect">
            <a:avLst/>
          </a:prstGeom>
        </p:spPr>
      </p:pic>
    </p:spTree>
    <p:extLst>
      <p:ext uri="{BB962C8B-B14F-4D97-AF65-F5344CB8AC3E}">
        <p14:creationId xmlns:p14="http://schemas.microsoft.com/office/powerpoint/2010/main" val="2811382977"/>
      </p:ext>
    </p:extLst>
  </p:cSld>
  <p:clrMapOvr>
    <a:masterClrMapping/>
  </p:clrMapOvr>
  <p:transition spd="med" advClick="0" advTm="3000">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16" presetClass="entr" presetSubtype="21"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Effect transition="in" filter="barn(inVertical)">
                                      <p:cBhvr>
                                        <p:cTn id="11" dur="500"/>
                                        <p:tgtEl>
                                          <p:spTgt spid="14"/>
                                        </p:tgtEl>
                                      </p:cBhvr>
                                    </p:animEffect>
                                  </p:childTnLst>
                                </p:cTn>
                              </p:par>
                            </p:childTnLst>
                          </p:cTn>
                        </p:par>
                        <p:par>
                          <p:cTn id="12" fill="hold">
                            <p:stCondLst>
                              <p:cond delay="3850"/>
                            </p:stCondLst>
                            <p:childTnLst>
                              <p:par>
                                <p:cTn id="13" presetID="22" presetClass="entr" presetSubtype="4"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childTnLst>
                          </p:cTn>
                        </p:par>
                        <p:par>
                          <p:cTn id="16" fill="hold">
                            <p:stCondLst>
                              <p:cond delay="4350"/>
                            </p:stCondLst>
                            <p:childTnLst>
                              <p:par>
                                <p:cTn id="17" presetID="16" presetClass="entr" presetSubtype="21" fill="hold" grpId="0" nodeType="afterEffect">
                                  <p:stCondLst>
                                    <p:cond delay="0"/>
                                  </p:stCondLst>
                                  <p:iterate type="lt">
                                    <p:tmPct val="10000"/>
                                  </p:iterate>
                                  <p:childTnLst>
                                    <p:set>
                                      <p:cBhvr>
                                        <p:cTn id="18" dur="1" fill="hold">
                                          <p:stCondLst>
                                            <p:cond delay="0"/>
                                          </p:stCondLst>
                                        </p:cTn>
                                        <p:tgtEl>
                                          <p:spTgt spid="18"/>
                                        </p:tgtEl>
                                        <p:attrNameLst>
                                          <p:attrName>style.visibility</p:attrName>
                                        </p:attrNameLst>
                                      </p:cBhvr>
                                      <p:to>
                                        <p:strVal val="visible"/>
                                      </p:to>
                                    </p:set>
                                    <p:animEffect transition="in" filter="barn(inVertical)">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8" grpId="0"/>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descr="从许昌.PNG"/>
          <p:cNvPicPr>
            <a:picLocks noChangeAspect="1"/>
          </p:cNvPicPr>
          <p:nvPr/>
        </p:nvPicPr>
        <p:blipFill>
          <a:blip r:embed="rId3"/>
          <a:stretch>
            <a:fillRect/>
          </a:stretch>
        </p:blipFill>
        <p:spPr>
          <a:xfrm>
            <a:off x="0" y="1240"/>
            <a:ext cx="12190413" cy="6841716"/>
          </a:xfrm>
          <a:prstGeom prst="rect">
            <a:avLst/>
          </a:prstGeom>
        </p:spPr>
      </p:pic>
      <p:pic>
        <p:nvPicPr>
          <p:cNvPr id="38" name="图片 37" descr="51miz-E1008649-13EBD3BB.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34772" y="1605898"/>
            <a:ext cx="3799679" cy="5311154"/>
          </a:xfrm>
          <a:prstGeom prst="rect">
            <a:avLst/>
          </a:prstGeom>
        </p:spPr>
      </p:pic>
      <p:grpSp>
        <p:nvGrpSpPr>
          <p:cNvPr id="31" name="组合 30"/>
          <p:cNvGrpSpPr/>
          <p:nvPr/>
        </p:nvGrpSpPr>
        <p:grpSpPr>
          <a:xfrm>
            <a:off x="1218100" y="1416007"/>
            <a:ext cx="3334508" cy="4435095"/>
            <a:chOff x="988540" y="1128366"/>
            <a:chExt cx="3334942" cy="4435673"/>
          </a:xfrm>
        </p:grpSpPr>
        <p:sp>
          <p:nvSpPr>
            <p:cNvPr id="6" name="弧形 5"/>
            <p:cNvSpPr/>
            <p:nvPr/>
          </p:nvSpPr>
          <p:spPr>
            <a:xfrm rot="16629414">
              <a:off x="988541" y="1128366"/>
              <a:ext cx="951471" cy="951471"/>
            </a:xfrm>
            <a:prstGeom prst="arc">
              <a:avLst>
                <a:gd name="adj1" fmla="val 16200000"/>
                <a:gd name="adj2" fmla="val 20077873"/>
              </a:avLst>
            </a:prstGeom>
            <a:ln>
              <a:solidFill>
                <a:srgbClr val="339473"/>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09"/>
              <a:endParaRPr lang="zh-CN" altLang="en-US" sz="1800">
                <a:solidFill>
                  <a:prstClr val="black"/>
                </a:solidFill>
                <a:latin typeface="仓耳青禾体-谷力 W05"/>
                <a:ea typeface="仓耳青禾体-谷力 W05"/>
                <a:cs typeface="+mn-ea"/>
                <a:sym typeface="+mn-lt"/>
              </a:endParaRPr>
            </a:p>
          </p:txBody>
        </p:sp>
        <p:sp>
          <p:nvSpPr>
            <p:cNvPr id="7" name="弧形 6"/>
            <p:cNvSpPr/>
            <p:nvPr/>
          </p:nvSpPr>
          <p:spPr>
            <a:xfrm rot="11708711">
              <a:off x="988540" y="4612568"/>
              <a:ext cx="951471" cy="951471"/>
            </a:xfrm>
            <a:prstGeom prst="arc">
              <a:avLst>
                <a:gd name="adj1" fmla="val 16200000"/>
                <a:gd name="adj2" fmla="val 20077873"/>
              </a:avLst>
            </a:prstGeom>
            <a:ln>
              <a:solidFill>
                <a:srgbClr val="339473"/>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09"/>
              <a:endParaRPr lang="zh-CN" altLang="en-US" sz="1800">
                <a:solidFill>
                  <a:prstClr val="black"/>
                </a:solidFill>
                <a:latin typeface="仓耳青禾体-谷力 W05"/>
                <a:ea typeface="仓耳青禾体-谷力 W05"/>
                <a:cs typeface="+mn-ea"/>
                <a:sym typeface="+mn-lt"/>
              </a:endParaRPr>
            </a:p>
          </p:txBody>
        </p:sp>
        <p:sp>
          <p:nvSpPr>
            <p:cNvPr id="9" name="文本框 8"/>
            <p:cNvSpPr txBox="1"/>
            <p:nvPr/>
          </p:nvSpPr>
          <p:spPr>
            <a:xfrm>
              <a:off x="1302939" y="1866688"/>
              <a:ext cx="3020543" cy="1901546"/>
            </a:xfrm>
            <a:prstGeom prst="rect">
              <a:avLst/>
            </a:prstGeom>
            <a:noFill/>
          </p:spPr>
          <p:txBody>
            <a:bodyPr wrap="square" rtlCol="0">
              <a:spAutoFit/>
            </a:bodyPr>
            <a:lstStyle/>
            <a:p>
              <a:pPr algn="just" defTabSz="914309">
                <a:lnSpc>
                  <a:spcPct val="150000"/>
                </a:lnSpc>
              </a:pPr>
              <a:r>
                <a:rPr kumimoji="1" lang="zh-CN" altLang="en-US" sz="1600" dirty="0">
                  <a:solidFill>
                    <a:prstClr val="black"/>
                  </a:solidFill>
                  <a:latin typeface="仓耳青禾体-谷力 W05"/>
                  <a:ea typeface="仓耳青禾体-谷力 W05"/>
                  <a:cs typeface="+mn-ea"/>
                  <a:sym typeface="+mn-lt"/>
                </a:rPr>
                <a:t>请在此输入您需要的文字内容，请在此输入您需要的文字内容，请在此输入您需要的文字内容，请在此输入您需要的文字内容，请在此输入您需要的文字内容。</a:t>
              </a:r>
            </a:p>
          </p:txBody>
        </p:sp>
        <p:sp>
          <p:nvSpPr>
            <p:cNvPr id="10" name="文本框 9"/>
            <p:cNvSpPr txBox="1"/>
            <p:nvPr/>
          </p:nvSpPr>
          <p:spPr>
            <a:xfrm>
              <a:off x="1421003" y="1279331"/>
              <a:ext cx="2339102" cy="461665"/>
            </a:xfrm>
            <a:prstGeom prst="rect">
              <a:avLst/>
            </a:prstGeom>
            <a:noFill/>
          </p:spPr>
          <p:txBody>
            <a:bodyPr wrap="none" rtlCol="0">
              <a:spAutoFit/>
            </a:bodyPr>
            <a:lstStyle/>
            <a:p>
              <a:pPr algn="ctr" defTabSz="914309"/>
              <a:r>
                <a:rPr kumimoji="1" lang="zh-CN" altLang="en-US" sz="2400" dirty="0">
                  <a:solidFill>
                    <a:prstClr val="black"/>
                  </a:solidFill>
                  <a:latin typeface="仓耳青禾体-谷力 W05"/>
                  <a:ea typeface="仓耳青禾体-谷力 W05"/>
                  <a:cs typeface="+mn-ea"/>
                  <a:sym typeface="+mn-lt"/>
                </a:rPr>
                <a:t>请输入标题内容</a:t>
              </a:r>
              <a:endParaRPr kumimoji="1" lang="en-US" altLang="zh-CN" sz="2400" dirty="0">
                <a:solidFill>
                  <a:prstClr val="black"/>
                </a:solidFill>
                <a:latin typeface="仓耳青禾体-谷力 W05"/>
                <a:ea typeface="仓耳青禾体-谷力 W05"/>
                <a:cs typeface="+mn-ea"/>
                <a:sym typeface="+mn-lt"/>
              </a:endParaRPr>
            </a:p>
          </p:txBody>
        </p:sp>
      </p:grpSp>
      <p:grpSp>
        <p:nvGrpSpPr>
          <p:cNvPr id="26" name="组合 25"/>
          <p:cNvGrpSpPr/>
          <p:nvPr/>
        </p:nvGrpSpPr>
        <p:grpSpPr>
          <a:xfrm>
            <a:off x="515809" y="386076"/>
            <a:ext cx="3243807" cy="777617"/>
            <a:chOff x="246153" y="98123"/>
            <a:chExt cx="3244229" cy="777718"/>
          </a:xfrm>
        </p:grpSpPr>
        <p:pic>
          <p:nvPicPr>
            <p:cNvPr id="27" name="图片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6153" y="98123"/>
              <a:ext cx="787063" cy="777718"/>
            </a:xfrm>
            <a:prstGeom prst="rect">
              <a:avLst/>
            </a:prstGeom>
          </p:spPr>
        </p:pic>
        <p:sp>
          <p:nvSpPr>
            <p:cNvPr id="29" name="文本框 21"/>
            <p:cNvSpPr txBox="1"/>
            <p:nvPr/>
          </p:nvSpPr>
          <p:spPr>
            <a:xfrm>
              <a:off x="1095175" y="169442"/>
              <a:ext cx="2395207" cy="461665"/>
            </a:xfrm>
            <a:prstGeom prst="rect">
              <a:avLst/>
            </a:prstGeom>
            <a:noFill/>
          </p:spPr>
          <p:txBody>
            <a:bodyPr wrap="none" rtlCol="0">
              <a:spAutoFit/>
              <a:scene3d>
                <a:camera prst="orthographicFront"/>
                <a:lightRig rig="threePt" dir="t"/>
              </a:scene3d>
              <a:sp3d contourW="12700"/>
            </a:bodyPr>
            <a:lstStyle/>
            <a:p>
              <a:pPr defTabSz="914309"/>
              <a:r>
                <a:rPr lang="zh-CN" altLang="en-US" sz="2400" b="1" dirty="0">
                  <a:solidFill>
                    <a:srgbClr val="4E3B30">
                      <a:lumMod val="50000"/>
                    </a:srgbClr>
                  </a:solidFill>
                  <a:latin typeface="仓耳青禾体-谷力 W05"/>
                  <a:ea typeface="仓耳青禾体-谷力 W05"/>
                  <a:cs typeface="+mn-ea"/>
                  <a:sym typeface="+mn-lt"/>
                </a:rPr>
                <a:t>请输入标题内容</a:t>
              </a:r>
            </a:p>
          </p:txBody>
        </p:sp>
      </p:grpSp>
      <p:grpSp>
        <p:nvGrpSpPr>
          <p:cNvPr id="39" name="组合 38"/>
          <p:cNvGrpSpPr/>
          <p:nvPr/>
        </p:nvGrpSpPr>
        <p:grpSpPr>
          <a:xfrm>
            <a:off x="5296338" y="3767091"/>
            <a:ext cx="3942933" cy="1191454"/>
            <a:chOff x="5235826" y="3051168"/>
            <a:chExt cx="3943446" cy="1191609"/>
          </a:xfrm>
        </p:grpSpPr>
        <p:sp>
          <p:nvSpPr>
            <p:cNvPr id="15" name="文本框 14"/>
            <p:cNvSpPr txBox="1"/>
            <p:nvPr/>
          </p:nvSpPr>
          <p:spPr>
            <a:xfrm>
              <a:off x="5252437" y="3451278"/>
              <a:ext cx="3926835" cy="791499"/>
            </a:xfrm>
            <a:prstGeom prst="rect">
              <a:avLst/>
            </a:prstGeom>
            <a:noFill/>
          </p:spPr>
          <p:txBody>
            <a:bodyPr wrap="square" rtlCol="0">
              <a:spAutoFit/>
            </a:bodyPr>
            <a:lstStyle/>
            <a:p>
              <a:pPr algn="just" defTabSz="914309">
                <a:lnSpc>
                  <a:spcPct val="150000"/>
                </a:lnSpc>
              </a:pPr>
              <a:r>
                <a:rPr kumimoji="1" lang="zh-CN" altLang="en-US" sz="1600" dirty="0">
                  <a:solidFill>
                    <a:prstClr val="black"/>
                  </a:solidFill>
                  <a:latin typeface="仓耳青禾体-谷力 W05"/>
                  <a:ea typeface="仓耳青禾体-谷力 W05"/>
                  <a:cs typeface="+mn-ea"/>
                  <a:sym typeface="+mn-lt"/>
                </a:rPr>
                <a:t>请在此输入您需要的文字内容，请在此输入您需要的文字内容。</a:t>
              </a:r>
            </a:p>
          </p:txBody>
        </p:sp>
        <p:sp>
          <p:nvSpPr>
            <p:cNvPr id="16" name="文本框 15"/>
            <p:cNvSpPr txBox="1"/>
            <p:nvPr/>
          </p:nvSpPr>
          <p:spPr>
            <a:xfrm>
              <a:off x="5235826" y="3051168"/>
              <a:ext cx="1980029" cy="400110"/>
            </a:xfrm>
            <a:prstGeom prst="rect">
              <a:avLst/>
            </a:prstGeom>
            <a:noFill/>
          </p:spPr>
          <p:txBody>
            <a:bodyPr wrap="none" rtlCol="0">
              <a:spAutoFit/>
            </a:bodyPr>
            <a:lstStyle/>
            <a:p>
              <a:pPr algn="ctr" defTabSz="914309"/>
              <a:r>
                <a:rPr kumimoji="1" lang="zh-CN" altLang="en-US" sz="2000" dirty="0">
                  <a:solidFill>
                    <a:prstClr val="black"/>
                  </a:solidFill>
                  <a:latin typeface="仓耳青禾体-谷力 W05"/>
                  <a:ea typeface="仓耳青禾体-谷力 W05"/>
                  <a:cs typeface="+mn-ea"/>
                  <a:sym typeface="+mn-lt"/>
                </a:rPr>
                <a:t>请输入标题内容</a:t>
              </a:r>
              <a:endParaRPr kumimoji="1" lang="en-US" altLang="zh-CN" sz="2000" dirty="0">
                <a:solidFill>
                  <a:prstClr val="black"/>
                </a:solidFill>
                <a:latin typeface="仓耳青禾体-谷力 W05"/>
                <a:ea typeface="仓耳青禾体-谷力 W05"/>
                <a:cs typeface="+mn-ea"/>
                <a:sym typeface="+mn-lt"/>
              </a:endParaRPr>
            </a:p>
          </p:txBody>
        </p:sp>
      </p:grpSp>
      <p:grpSp>
        <p:nvGrpSpPr>
          <p:cNvPr id="35" name="组合 34"/>
          <p:cNvGrpSpPr/>
          <p:nvPr/>
        </p:nvGrpSpPr>
        <p:grpSpPr>
          <a:xfrm>
            <a:off x="5357533" y="1754175"/>
            <a:ext cx="3922648" cy="1194207"/>
            <a:chOff x="5235826" y="1451470"/>
            <a:chExt cx="3923159" cy="1194363"/>
          </a:xfrm>
        </p:grpSpPr>
        <p:sp>
          <p:nvSpPr>
            <p:cNvPr id="12" name="文本框 11"/>
            <p:cNvSpPr txBox="1"/>
            <p:nvPr/>
          </p:nvSpPr>
          <p:spPr>
            <a:xfrm>
              <a:off x="5272724" y="1854334"/>
              <a:ext cx="3886261" cy="791499"/>
            </a:xfrm>
            <a:prstGeom prst="rect">
              <a:avLst/>
            </a:prstGeom>
            <a:noFill/>
          </p:spPr>
          <p:txBody>
            <a:bodyPr wrap="square" rtlCol="0">
              <a:spAutoFit/>
            </a:bodyPr>
            <a:lstStyle/>
            <a:p>
              <a:pPr defTabSz="914309">
                <a:lnSpc>
                  <a:spcPct val="150000"/>
                </a:lnSpc>
              </a:pPr>
              <a:r>
                <a:rPr kumimoji="1" lang="zh-CN" altLang="en-US" sz="1600" dirty="0">
                  <a:solidFill>
                    <a:prstClr val="black"/>
                  </a:solidFill>
                  <a:latin typeface="仓耳青禾体-谷力 W05"/>
                  <a:ea typeface="仓耳青禾体-谷力 W05"/>
                  <a:cs typeface="+mn-ea"/>
                  <a:sym typeface="+mn-lt"/>
                </a:rPr>
                <a:t>请在此输入您需要的文字内容，请在此输入您需要的文字内容。</a:t>
              </a:r>
            </a:p>
          </p:txBody>
        </p:sp>
        <p:sp>
          <p:nvSpPr>
            <p:cNvPr id="13" name="文本框 12"/>
            <p:cNvSpPr txBox="1"/>
            <p:nvPr/>
          </p:nvSpPr>
          <p:spPr>
            <a:xfrm>
              <a:off x="5235826" y="1451470"/>
              <a:ext cx="1980029" cy="400110"/>
            </a:xfrm>
            <a:prstGeom prst="rect">
              <a:avLst/>
            </a:prstGeom>
            <a:noFill/>
          </p:spPr>
          <p:txBody>
            <a:bodyPr wrap="none" rtlCol="0">
              <a:spAutoFit/>
            </a:bodyPr>
            <a:lstStyle/>
            <a:p>
              <a:pPr algn="ctr" defTabSz="914309"/>
              <a:r>
                <a:rPr kumimoji="1" lang="zh-CN" altLang="en-US" sz="2000" dirty="0">
                  <a:solidFill>
                    <a:prstClr val="black"/>
                  </a:solidFill>
                  <a:latin typeface="仓耳青禾体-谷力 W05"/>
                  <a:ea typeface="仓耳青禾体-谷力 W05"/>
                  <a:cs typeface="+mn-ea"/>
                  <a:sym typeface="+mn-lt"/>
                </a:rPr>
                <a:t>请输入标题内容</a:t>
              </a:r>
              <a:endParaRPr kumimoji="1" lang="en-US" altLang="zh-CN" sz="2000" dirty="0">
                <a:solidFill>
                  <a:prstClr val="black"/>
                </a:solidFill>
                <a:latin typeface="仓耳青禾体-谷力 W05"/>
                <a:ea typeface="仓耳青禾体-谷力 W05"/>
                <a:cs typeface="+mn-ea"/>
                <a:sym typeface="+mn-lt"/>
              </a:endParaRPr>
            </a:p>
          </p:txBody>
        </p:sp>
      </p:grpSp>
      <p:pic>
        <p:nvPicPr>
          <p:cNvPr id="36" name="图片 35" descr="jlhlk.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52609" y="394056"/>
            <a:ext cx="7637804" cy="886350"/>
          </a:xfrm>
          <a:prstGeom prst="rect">
            <a:avLst/>
          </a:prstGeom>
        </p:spPr>
      </p:pic>
      <p:pic>
        <p:nvPicPr>
          <p:cNvPr id="41" name="图片 40" descr="51miz-E830203-E76A72A0.png"/>
          <p:cNvPicPr>
            <a:picLocks noChangeAspect="1"/>
          </p:cNvPicPr>
          <p:nvPr/>
        </p:nvPicPr>
        <p:blipFill>
          <a:blip r:embed="rId7"/>
          <a:stretch>
            <a:fillRect/>
          </a:stretch>
        </p:blipFill>
        <p:spPr>
          <a:xfrm rot="5400000">
            <a:off x="-998017" y="3155002"/>
            <a:ext cx="4300201" cy="2304169"/>
          </a:xfrm>
          <a:prstGeom prst="rect">
            <a:avLst/>
          </a:prstGeom>
        </p:spPr>
      </p:pic>
      <p:pic>
        <p:nvPicPr>
          <p:cNvPr id="42" name="图片 41" descr="51miz-E802604-5541640D.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776834" y="2716934"/>
            <a:ext cx="916621" cy="916621"/>
          </a:xfrm>
          <a:prstGeom prst="rect">
            <a:avLst/>
          </a:prstGeom>
        </p:spPr>
      </p:pic>
      <p:pic>
        <p:nvPicPr>
          <p:cNvPr id="44" name="图片 43" descr="51miz-E477667-D1534AA4.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09299" y="5732015"/>
            <a:ext cx="3387040" cy="1326831"/>
          </a:xfrm>
          <a:prstGeom prst="rect">
            <a:avLst/>
          </a:prstGeom>
        </p:spPr>
      </p:pic>
      <p:pic>
        <p:nvPicPr>
          <p:cNvPr id="45" name="图片 44" descr="51miz-E477667-D1534AA4.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759616" y="5590220"/>
            <a:ext cx="3387040" cy="1326831"/>
          </a:xfrm>
          <a:prstGeom prst="rect">
            <a:avLst/>
          </a:prstGeom>
        </p:spPr>
      </p:pic>
    </p:spTree>
    <p:extLst>
      <p:ext uri="{BB962C8B-B14F-4D97-AF65-F5344CB8AC3E}">
        <p14:creationId xmlns:p14="http://schemas.microsoft.com/office/powerpoint/2010/main" val="1659731134"/>
      </p:ext>
    </p:extLst>
  </p:cSld>
  <p:clrMapOvr>
    <a:masterClrMapping/>
  </p:clrMapOvr>
  <p:transition spd="med" advClick="0" advTm="3000">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1000"/>
                                        <p:tgtEl>
                                          <p:spTgt spid="35"/>
                                        </p:tgtEl>
                                      </p:cBhvr>
                                    </p:animEffect>
                                    <p:anim calcmode="lin" valueType="num">
                                      <p:cBhvr>
                                        <p:cTn id="14" dur="1000" fill="hold"/>
                                        <p:tgtEl>
                                          <p:spTgt spid="35"/>
                                        </p:tgtEl>
                                        <p:attrNameLst>
                                          <p:attrName>ppt_x</p:attrName>
                                        </p:attrNameLst>
                                      </p:cBhvr>
                                      <p:tavLst>
                                        <p:tav tm="0">
                                          <p:val>
                                            <p:strVal val="#ppt_x"/>
                                          </p:val>
                                        </p:tav>
                                        <p:tav tm="100000">
                                          <p:val>
                                            <p:strVal val="#ppt_x"/>
                                          </p:val>
                                        </p:tav>
                                      </p:tavLst>
                                    </p:anim>
                                    <p:anim calcmode="lin" valueType="num">
                                      <p:cBhvr>
                                        <p:cTn id="15" dur="1000" fill="hold"/>
                                        <p:tgtEl>
                                          <p:spTgt spid="35"/>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1000"/>
                                        <p:tgtEl>
                                          <p:spTgt spid="39"/>
                                        </p:tgtEl>
                                      </p:cBhvr>
                                    </p:animEffect>
                                    <p:anim calcmode="lin" valueType="num">
                                      <p:cBhvr>
                                        <p:cTn id="19" dur="1000" fill="hold"/>
                                        <p:tgtEl>
                                          <p:spTgt spid="39"/>
                                        </p:tgtEl>
                                        <p:attrNameLst>
                                          <p:attrName>ppt_x</p:attrName>
                                        </p:attrNameLst>
                                      </p:cBhvr>
                                      <p:tavLst>
                                        <p:tav tm="0">
                                          <p:val>
                                            <p:strVal val="#ppt_x"/>
                                          </p:val>
                                        </p:tav>
                                        <p:tav tm="100000">
                                          <p:val>
                                            <p:strVal val="#ppt_x"/>
                                          </p:val>
                                        </p:tav>
                                      </p:tavLst>
                                    </p:anim>
                                    <p:anim calcmode="lin" valueType="num">
                                      <p:cBhvr>
                                        <p:cTn id="2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许昌.PNG"/>
          <p:cNvPicPr>
            <a:picLocks noChangeAspect="1"/>
          </p:cNvPicPr>
          <p:nvPr/>
        </p:nvPicPr>
        <p:blipFill>
          <a:blip r:embed="rId3"/>
          <a:stretch>
            <a:fillRect/>
          </a:stretch>
        </p:blipFill>
        <p:spPr>
          <a:xfrm>
            <a:off x="0" y="1241"/>
            <a:ext cx="12190413" cy="6857107"/>
          </a:xfrm>
          <a:prstGeom prst="rect">
            <a:avLst/>
          </a:prstGeom>
        </p:spPr>
      </p:pic>
      <p:pic>
        <p:nvPicPr>
          <p:cNvPr id="12" name="图片 11" descr="51miz-E1008148-62E72676.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96961" y="1711213"/>
            <a:ext cx="5160131" cy="5160131"/>
          </a:xfrm>
          <a:prstGeom prst="rect">
            <a:avLst/>
          </a:prstGeom>
        </p:spPr>
      </p:pic>
      <p:pic>
        <p:nvPicPr>
          <p:cNvPr id="13" name="图片 12" descr="51miz-E1008775-1FA9C178.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8063709" y="-49379"/>
            <a:ext cx="4126704" cy="3935904"/>
          </a:xfrm>
          <a:prstGeom prst="rect">
            <a:avLst/>
          </a:prstGeom>
        </p:spPr>
      </p:pic>
      <p:pic>
        <p:nvPicPr>
          <p:cNvPr id="14" name="图片 13" descr="51miz-E802604-5541640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052226" y="1452374"/>
            <a:ext cx="1138187" cy="1138187"/>
          </a:xfrm>
          <a:prstGeom prst="rect">
            <a:avLst/>
          </a:prstGeom>
        </p:spPr>
      </p:pic>
      <p:pic>
        <p:nvPicPr>
          <p:cNvPr id="15" name="图片 14" descr="51miz-E1004188-02BB7C89.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56152" y="1578256"/>
            <a:ext cx="1240808" cy="1240808"/>
          </a:xfrm>
          <a:prstGeom prst="rect">
            <a:avLst/>
          </a:prstGeom>
        </p:spPr>
      </p:pic>
      <p:grpSp>
        <p:nvGrpSpPr>
          <p:cNvPr id="16" name="组合 19"/>
          <p:cNvGrpSpPr/>
          <p:nvPr/>
        </p:nvGrpSpPr>
        <p:grpSpPr>
          <a:xfrm>
            <a:off x="4337267" y="71762"/>
            <a:ext cx="3359049" cy="1451133"/>
            <a:chOff x="3255481" y="-279918"/>
            <a:chExt cx="3359486" cy="1451322"/>
          </a:xfrm>
        </p:grpSpPr>
        <p:pic>
          <p:nvPicPr>
            <p:cNvPr id="18" name="图片 17" descr="51miz-E189376-E3799781.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022431" y="-279918"/>
              <a:ext cx="1592536" cy="1451322"/>
            </a:xfrm>
            <a:prstGeom prst="rect">
              <a:avLst/>
            </a:prstGeom>
          </p:spPr>
        </p:pic>
        <p:pic>
          <p:nvPicPr>
            <p:cNvPr id="19" name="图片 18" descr="51miz-E273689-C3C7BE37.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201372" y="139959"/>
              <a:ext cx="1642117" cy="843103"/>
            </a:xfrm>
            <a:prstGeom prst="rect">
              <a:avLst/>
            </a:prstGeom>
          </p:spPr>
        </p:pic>
        <p:pic>
          <p:nvPicPr>
            <p:cNvPr id="20" name="图片 19" descr="51miz-E273689-C3C7BE37.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3255481" y="139959"/>
              <a:ext cx="1642117" cy="843103"/>
            </a:xfrm>
            <a:prstGeom prst="rect">
              <a:avLst/>
            </a:prstGeom>
          </p:spPr>
        </p:pic>
      </p:grpSp>
      <p:pic>
        <p:nvPicPr>
          <p:cNvPr id="17" name="图片 16" descr="51miz-E477667-D1534AA4.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8424" y="5359422"/>
            <a:ext cx="4278844" cy="1676185"/>
          </a:xfrm>
          <a:prstGeom prst="rect">
            <a:avLst/>
          </a:prstGeom>
        </p:spPr>
      </p:pic>
      <p:grpSp>
        <p:nvGrpSpPr>
          <p:cNvPr id="6" name="组合 5"/>
          <p:cNvGrpSpPr/>
          <p:nvPr/>
        </p:nvGrpSpPr>
        <p:grpSpPr>
          <a:xfrm>
            <a:off x="1062225" y="1711212"/>
            <a:ext cx="5542552" cy="2106200"/>
            <a:chOff x="1924941" y="2372977"/>
            <a:chExt cx="5543274" cy="2106474"/>
          </a:xfrm>
        </p:grpSpPr>
        <p:sp>
          <p:nvSpPr>
            <p:cNvPr id="7" name="TextBox 5"/>
            <p:cNvSpPr txBox="1">
              <a:spLocks noChangeArrowheads="1"/>
            </p:cNvSpPr>
            <p:nvPr/>
          </p:nvSpPr>
          <p:spPr bwMode="auto">
            <a:xfrm>
              <a:off x="1924942" y="3252439"/>
              <a:ext cx="5543273" cy="707886"/>
            </a:xfrm>
            <a:prstGeom prst="rect">
              <a:avLst/>
            </a:prstGeom>
            <a:noFill/>
            <a:ln w="9525">
              <a:noFill/>
              <a:miter lim="800000"/>
            </a:ln>
          </p:spPr>
          <p:txBody>
            <a:bodyPr wrap="square">
              <a:spAutoFit/>
            </a:bodyPr>
            <a:lstStyle/>
            <a:p>
              <a:pPr defTabSz="914309"/>
              <a:r>
                <a:rPr lang="zh-CN" altLang="en-US" sz="4000" dirty="0">
                  <a:solidFill>
                    <a:srgbClr val="339473"/>
                  </a:solidFill>
                  <a:latin typeface="仓耳青禾体-谷力 W05"/>
                  <a:ea typeface="仓耳青禾体-谷力 W05"/>
                  <a:cs typeface="+mn-ea"/>
                  <a:sym typeface="+mn-lt"/>
                </a:rPr>
                <a:t>请输入标题内容</a:t>
              </a:r>
              <a:endParaRPr lang="en-US" altLang="zh-CN" sz="4000" dirty="0">
                <a:solidFill>
                  <a:srgbClr val="339473"/>
                </a:solidFill>
                <a:latin typeface="仓耳青禾体-谷力 W05"/>
                <a:ea typeface="仓耳青禾体-谷力 W05"/>
                <a:cs typeface="+mn-ea"/>
                <a:sym typeface="+mn-lt"/>
              </a:endParaRPr>
            </a:p>
          </p:txBody>
        </p:sp>
        <p:sp>
          <p:nvSpPr>
            <p:cNvPr id="8" name="文本框 7"/>
            <p:cNvSpPr txBox="1"/>
            <p:nvPr/>
          </p:nvSpPr>
          <p:spPr>
            <a:xfrm>
              <a:off x="1924942" y="2372977"/>
              <a:ext cx="2903359" cy="1107996"/>
            </a:xfrm>
            <a:prstGeom prst="rect">
              <a:avLst/>
            </a:prstGeom>
            <a:noFill/>
          </p:spPr>
          <p:txBody>
            <a:bodyPr wrap="none" rtlCol="0">
              <a:spAutoFit/>
            </a:bodyPr>
            <a:lstStyle>
              <a:defPPr>
                <a:defRPr lang="zh-CN"/>
              </a:defPPr>
              <a:lvl1pPr>
                <a:defRPr sz="6600">
                  <a:solidFill>
                    <a:srgbClr val="339473"/>
                  </a:solidFill>
                  <a:cs typeface="+mn-ea"/>
                </a:defRPr>
              </a:lvl1pPr>
            </a:lstStyle>
            <a:p>
              <a:pPr defTabSz="914309"/>
              <a:r>
                <a:rPr lang="en-US" altLang="zh-CN" sz="6599" dirty="0">
                  <a:latin typeface="仓耳青禾体-谷力 W05"/>
                  <a:ea typeface="仓耳青禾体-谷力 W05"/>
                  <a:sym typeface="+mn-lt"/>
                </a:rPr>
                <a:t>PART.2</a:t>
              </a:r>
              <a:endParaRPr lang="zh-CN" altLang="en-US" sz="6599" dirty="0">
                <a:latin typeface="仓耳青禾体-谷力 W05"/>
                <a:ea typeface="仓耳青禾体-谷力 W05"/>
                <a:sym typeface="+mn-lt"/>
              </a:endParaRPr>
            </a:p>
          </p:txBody>
        </p:sp>
        <p:sp>
          <p:nvSpPr>
            <p:cNvPr id="9" name="文本框 8"/>
            <p:cNvSpPr txBox="1"/>
            <p:nvPr/>
          </p:nvSpPr>
          <p:spPr>
            <a:xfrm>
              <a:off x="1924941" y="3809909"/>
              <a:ext cx="5098367" cy="669542"/>
            </a:xfrm>
            <a:prstGeom prst="rect">
              <a:avLst/>
            </a:prstGeom>
            <a:noFill/>
          </p:spPr>
          <p:txBody>
            <a:bodyPr wrap="square" rtlCol="0">
              <a:spAutoFit/>
            </a:bodyPr>
            <a:lstStyle/>
            <a:p>
              <a:pPr defTabSz="914309">
                <a:lnSpc>
                  <a:spcPct val="150000"/>
                </a:lnSpc>
              </a:pPr>
              <a:r>
                <a:rPr kumimoji="1" lang="zh-CN" altLang="en-US" sz="2800" dirty="0">
                  <a:solidFill>
                    <a:prstClr val="black">
                      <a:lumMod val="75000"/>
                      <a:lumOff val="25000"/>
                    </a:prstClr>
                  </a:solidFill>
                  <a:latin typeface="仓耳青禾体-谷力 W05"/>
                  <a:ea typeface="仓耳青禾体-谷力 W05"/>
                  <a:cs typeface="+mn-ea"/>
                  <a:sym typeface="+mn-lt"/>
                </a:rPr>
                <a:t>请在此输入您需要的文字内容</a:t>
              </a:r>
              <a:r>
                <a:rPr kumimoji="1" lang="en-US" altLang="zh-CN" sz="2800" dirty="0">
                  <a:solidFill>
                    <a:prstClr val="black">
                      <a:lumMod val="75000"/>
                      <a:lumOff val="25000"/>
                    </a:prstClr>
                  </a:solidFill>
                  <a:latin typeface="仓耳青禾体-谷力 W05"/>
                  <a:ea typeface="仓耳青禾体-谷力 W05"/>
                  <a:cs typeface="+mn-ea"/>
                  <a:sym typeface="+mn-lt"/>
                </a:rPr>
                <a:t>.</a:t>
              </a:r>
              <a:endParaRPr kumimoji="1" lang="zh-CN" altLang="en-US" sz="2800" dirty="0">
                <a:solidFill>
                  <a:prstClr val="black">
                    <a:lumMod val="75000"/>
                    <a:lumOff val="25000"/>
                  </a:prstClr>
                </a:solidFill>
                <a:latin typeface="仓耳青禾体-谷力 W05"/>
                <a:ea typeface="仓耳青禾体-谷力 W05"/>
                <a:cs typeface="+mn-ea"/>
                <a:sym typeface="+mn-lt"/>
              </a:endParaRPr>
            </a:p>
          </p:txBody>
        </p:sp>
      </p:grpSp>
    </p:spTree>
    <p:extLst>
      <p:ext uri="{BB962C8B-B14F-4D97-AF65-F5344CB8AC3E}">
        <p14:creationId xmlns:p14="http://schemas.microsoft.com/office/powerpoint/2010/main" val="1553312803"/>
      </p:ext>
    </p:extLst>
  </p:cSld>
  <p:clrMapOvr>
    <a:masterClrMapping/>
  </p:clrMapOvr>
  <p:transition spd="med" advClick="0" advTm="3000">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1+#ppt_w/2"/>
                                          </p:val>
                                        </p:tav>
                                        <p:tav tm="100000">
                                          <p:val>
                                            <p:strVal val="#ppt_x"/>
                                          </p:val>
                                        </p:tav>
                                      </p:tavLst>
                                    </p:anim>
                                    <p:anim calcmode="lin" valueType="num">
                                      <p:cBhvr additive="base">
                                        <p:cTn id="8" dur="2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从许昌.PNG"/>
          <p:cNvPicPr>
            <a:picLocks noChangeAspect="1"/>
          </p:cNvPicPr>
          <p:nvPr/>
        </p:nvPicPr>
        <p:blipFill>
          <a:blip r:embed="rId3"/>
          <a:stretch>
            <a:fillRect/>
          </a:stretch>
        </p:blipFill>
        <p:spPr>
          <a:xfrm>
            <a:off x="-1" y="1240"/>
            <a:ext cx="12190413" cy="6841716"/>
          </a:xfrm>
          <a:prstGeom prst="rect">
            <a:avLst/>
          </a:prstGeom>
        </p:spPr>
      </p:pic>
      <p:sp>
        <p:nvSpPr>
          <p:cNvPr id="8" name="文本框 7"/>
          <p:cNvSpPr txBox="1"/>
          <p:nvPr/>
        </p:nvSpPr>
        <p:spPr>
          <a:xfrm>
            <a:off x="8183130" y="2191400"/>
            <a:ext cx="2820412" cy="613614"/>
          </a:xfrm>
          <a:prstGeom prst="rect">
            <a:avLst/>
          </a:prstGeom>
          <a:noFill/>
        </p:spPr>
        <p:txBody>
          <a:bodyPr wrap="square" rtlCol="0">
            <a:spAutoFit/>
          </a:bodyPr>
          <a:lstStyle/>
          <a:p>
            <a:pPr algn="just" defTabSz="914309">
              <a:lnSpc>
                <a:spcPct val="150000"/>
              </a:lnSpc>
            </a:pPr>
            <a:r>
              <a:rPr kumimoji="1" lang="zh-CN" altLang="en-US" sz="1200" dirty="0">
                <a:solidFill>
                  <a:prstClr val="black"/>
                </a:solidFill>
                <a:latin typeface="仓耳青禾体-谷力 W05"/>
                <a:ea typeface="仓耳青禾体-谷力 W05"/>
                <a:cs typeface="+mn-ea"/>
                <a:sym typeface="+mn-lt"/>
              </a:rPr>
              <a:t>请在此输入您需要的文字内容，请在此输入您需要的文字内容</a:t>
            </a:r>
            <a:r>
              <a:rPr kumimoji="1" lang="zh-CN" altLang="en-US" sz="1200" dirty="0">
                <a:solidFill>
                  <a:prstClr val="black">
                    <a:lumMod val="75000"/>
                    <a:lumOff val="25000"/>
                  </a:prstClr>
                </a:solidFill>
                <a:latin typeface="仓耳青禾体-谷力 W05"/>
                <a:ea typeface="仓耳青禾体-谷力 W05"/>
                <a:cs typeface="+mn-ea"/>
                <a:sym typeface="+mn-lt"/>
              </a:rPr>
              <a:t>。</a:t>
            </a:r>
          </a:p>
        </p:txBody>
      </p:sp>
      <p:sp>
        <p:nvSpPr>
          <p:cNvPr id="9" name="文本框 8"/>
          <p:cNvSpPr txBox="1"/>
          <p:nvPr/>
        </p:nvSpPr>
        <p:spPr>
          <a:xfrm>
            <a:off x="8183131" y="1693716"/>
            <a:ext cx="1979771" cy="400058"/>
          </a:xfrm>
          <a:prstGeom prst="rect">
            <a:avLst/>
          </a:prstGeom>
          <a:noFill/>
        </p:spPr>
        <p:txBody>
          <a:bodyPr wrap="none" rtlCol="0">
            <a:spAutoFit/>
          </a:bodyPr>
          <a:lstStyle/>
          <a:p>
            <a:pPr algn="ctr" defTabSz="914309"/>
            <a:r>
              <a:rPr kumimoji="1" lang="zh-CN" altLang="en-US" sz="2000" dirty="0">
                <a:solidFill>
                  <a:prstClr val="black"/>
                </a:solidFill>
                <a:latin typeface="仓耳青禾体-谷力 W05"/>
                <a:ea typeface="仓耳青禾体-谷力 W05"/>
                <a:cs typeface="+mn-ea"/>
                <a:sym typeface="+mn-lt"/>
              </a:rPr>
              <a:t>请输入标题内容</a:t>
            </a:r>
            <a:endParaRPr kumimoji="1" lang="en-US" altLang="zh-CN" sz="2000" dirty="0">
              <a:solidFill>
                <a:prstClr val="black"/>
              </a:solidFill>
              <a:latin typeface="仓耳青禾体-谷力 W05"/>
              <a:ea typeface="仓耳青禾体-谷力 W05"/>
              <a:cs typeface="+mn-ea"/>
              <a:sym typeface="+mn-lt"/>
            </a:endParaRPr>
          </a:p>
        </p:txBody>
      </p:sp>
      <p:sp>
        <p:nvSpPr>
          <p:cNvPr id="11" name="文本框 10"/>
          <p:cNvSpPr txBox="1"/>
          <p:nvPr/>
        </p:nvSpPr>
        <p:spPr>
          <a:xfrm>
            <a:off x="8244324" y="4516224"/>
            <a:ext cx="2820412" cy="616692"/>
          </a:xfrm>
          <a:prstGeom prst="rect">
            <a:avLst/>
          </a:prstGeom>
          <a:noFill/>
        </p:spPr>
        <p:txBody>
          <a:bodyPr wrap="square" rtlCol="0">
            <a:spAutoFit/>
          </a:bodyPr>
          <a:lstStyle/>
          <a:p>
            <a:pPr algn="just" defTabSz="914309">
              <a:lnSpc>
                <a:spcPct val="150000"/>
              </a:lnSpc>
            </a:pPr>
            <a:r>
              <a:rPr kumimoji="1" lang="zh-CN" altLang="en-US" sz="1200" dirty="0">
                <a:solidFill>
                  <a:prstClr val="black"/>
                </a:solidFill>
                <a:latin typeface="仓耳青禾体-谷力 W05"/>
                <a:ea typeface="仓耳青禾体-谷力 W05"/>
                <a:cs typeface="+mn-ea"/>
                <a:sym typeface="+mn-lt"/>
              </a:rPr>
              <a:t>请在此输入您需要的文字内容，请在此输入您需要的文字内容。</a:t>
            </a:r>
          </a:p>
        </p:txBody>
      </p:sp>
      <p:sp>
        <p:nvSpPr>
          <p:cNvPr id="12" name="文本框 11"/>
          <p:cNvSpPr txBox="1"/>
          <p:nvPr/>
        </p:nvSpPr>
        <p:spPr>
          <a:xfrm>
            <a:off x="8244325" y="4092260"/>
            <a:ext cx="1979771" cy="400058"/>
          </a:xfrm>
          <a:prstGeom prst="rect">
            <a:avLst/>
          </a:prstGeom>
          <a:noFill/>
        </p:spPr>
        <p:txBody>
          <a:bodyPr wrap="none" rtlCol="0">
            <a:spAutoFit/>
          </a:bodyPr>
          <a:lstStyle/>
          <a:p>
            <a:pPr algn="ctr" defTabSz="914309"/>
            <a:r>
              <a:rPr kumimoji="1" lang="zh-CN" altLang="en-US" sz="2000" dirty="0">
                <a:solidFill>
                  <a:prstClr val="black"/>
                </a:solidFill>
                <a:latin typeface="仓耳青禾体-谷力 W05"/>
                <a:ea typeface="仓耳青禾体-谷力 W05"/>
                <a:cs typeface="+mn-ea"/>
                <a:sym typeface="+mn-lt"/>
              </a:rPr>
              <a:t>请输入标题内容</a:t>
            </a:r>
            <a:endParaRPr kumimoji="1" lang="en-US" altLang="zh-CN" sz="2000" dirty="0">
              <a:solidFill>
                <a:prstClr val="black"/>
              </a:solidFill>
              <a:latin typeface="仓耳青禾体-谷力 W05"/>
              <a:ea typeface="仓耳青禾体-谷力 W05"/>
              <a:cs typeface="+mn-ea"/>
              <a:sym typeface="+mn-lt"/>
            </a:endParaRPr>
          </a:p>
        </p:txBody>
      </p:sp>
      <p:sp>
        <p:nvSpPr>
          <p:cNvPr id="15" name="文本框 14"/>
          <p:cNvSpPr txBox="1"/>
          <p:nvPr/>
        </p:nvSpPr>
        <p:spPr>
          <a:xfrm>
            <a:off x="1287925" y="4092260"/>
            <a:ext cx="1979771" cy="400058"/>
          </a:xfrm>
          <a:prstGeom prst="rect">
            <a:avLst/>
          </a:prstGeom>
          <a:noFill/>
        </p:spPr>
        <p:txBody>
          <a:bodyPr wrap="none" rtlCol="0">
            <a:spAutoFit/>
          </a:bodyPr>
          <a:lstStyle/>
          <a:p>
            <a:pPr algn="ctr" defTabSz="914309"/>
            <a:r>
              <a:rPr kumimoji="1" lang="zh-CN" altLang="en-US" sz="2000" dirty="0">
                <a:solidFill>
                  <a:prstClr val="black"/>
                </a:solidFill>
                <a:latin typeface="仓耳青禾体-谷力 W05"/>
                <a:ea typeface="仓耳青禾体-谷力 W05"/>
                <a:cs typeface="+mn-ea"/>
                <a:sym typeface="+mn-lt"/>
              </a:rPr>
              <a:t>请输入标题内容</a:t>
            </a:r>
            <a:endParaRPr kumimoji="1" lang="en-US" altLang="zh-CN" sz="2000" dirty="0">
              <a:solidFill>
                <a:prstClr val="black"/>
              </a:solidFill>
              <a:latin typeface="仓耳青禾体-谷力 W05"/>
              <a:ea typeface="仓耳青禾体-谷力 W05"/>
              <a:cs typeface="+mn-ea"/>
              <a:sym typeface="+mn-lt"/>
            </a:endParaRPr>
          </a:p>
        </p:txBody>
      </p:sp>
      <p:sp>
        <p:nvSpPr>
          <p:cNvPr id="14" name="文本框 13"/>
          <p:cNvSpPr txBox="1"/>
          <p:nvPr/>
        </p:nvSpPr>
        <p:spPr>
          <a:xfrm>
            <a:off x="782658" y="4688227"/>
            <a:ext cx="2360865" cy="613614"/>
          </a:xfrm>
          <a:prstGeom prst="rect">
            <a:avLst/>
          </a:prstGeom>
          <a:noFill/>
        </p:spPr>
        <p:txBody>
          <a:bodyPr wrap="square" rtlCol="0">
            <a:spAutoFit/>
          </a:bodyPr>
          <a:lstStyle/>
          <a:p>
            <a:pPr algn="just" defTabSz="914309">
              <a:lnSpc>
                <a:spcPct val="150000"/>
              </a:lnSpc>
            </a:pPr>
            <a:r>
              <a:rPr kumimoji="1" lang="zh-CN" altLang="en-US" sz="1200" dirty="0">
                <a:solidFill>
                  <a:prstClr val="black"/>
                </a:solidFill>
                <a:latin typeface="仓耳青禾体-谷力 W05"/>
                <a:ea typeface="仓耳青禾体-谷力 W05"/>
                <a:cs typeface="+mn-ea"/>
                <a:sym typeface="+mn-lt"/>
              </a:rPr>
              <a:t>请在此输入您需要的文字内容，请在此输入您需要的文字内容。</a:t>
            </a:r>
          </a:p>
        </p:txBody>
      </p:sp>
      <p:sp>
        <p:nvSpPr>
          <p:cNvPr id="18" name="文本框 17"/>
          <p:cNvSpPr txBox="1"/>
          <p:nvPr/>
        </p:nvSpPr>
        <p:spPr>
          <a:xfrm>
            <a:off x="1216509" y="1791342"/>
            <a:ext cx="1979771" cy="400058"/>
          </a:xfrm>
          <a:prstGeom prst="rect">
            <a:avLst/>
          </a:prstGeom>
          <a:noFill/>
        </p:spPr>
        <p:txBody>
          <a:bodyPr wrap="none" rtlCol="0">
            <a:spAutoFit/>
          </a:bodyPr>
          <a:lstStyle/>
          <a:p>
            <a:pPr algn="ctr" defTabSz="914309"/>
            <a:r>
              <a:rPr kumimoji="1" lang="zh-CN" altLang="en-US" sz="2000" dirty="0">
                <a:solidFill>
                  <a:prstClr val="black"/>
                </a:solidFill>
                <a:latin typeface="仓耳青禾体-谷力 W05"/>
                <a:ea typeface="仓耳青禾体-谷力 W05"/>
                <a:cs typeface="+mn-ea"/>
                <a:sym typeface="+mn-lt"/>
              </a:rPr>
              <a:t>请输入标题内容</a:t>
            </a:r>
            <a:endParaRPr kumimoji="1" lang="en-US" altLang="zh-CN" sz="2000" dirty="0">
              <a:solidFill>
                <a:prstClr val="black"/>
              </a:solidFill>
              <a:latin typeface="仓耳青禾体-谷力 W05"/>
              <a:ea typeface="仓耳青禾体-谷力 W05"/>
              <a:cs typeface="+mn-ea"/>
              <a:sym typeface="+mn-lt"/>
            </a:endParaRPr>
          </a:p>
        </p:txBody>
      </p:sp>
      <p:sp>
        <p:nvSpPr>
          <p:cNvPr id="17" name="文本框 16"/>
          <p:cNvSpPr txBox="1"/>
          <p:nvPr/>
        </p:nvSpPr>
        <p:spPr>
          <a:xfrm>
            <a:off x="782658" y="2326741"/>
            <a:ext cx="2413622" cy="613614"/>
          </a:xfrm>
          <a:prstGeom prst="rect">
            <a:avLst/>
          </a:prstGeom>
          <a:noFill/>
        </p:spPr>
        <p:txBody>
          <a:bodyPr wrap="square" rtlCol="0">
            <a:spAutoFit/>
          </a:bodyPr>
          <a:lstStyle/>
          <a:p>
            <a:pPr algn="just" defTabSz="914309">
              <a:lnSpc>
                <a:spcPct val="150000"/>
              </a:lnSpc>
            </a:pPr>
            <a:r>
              <a:rPr kumimoji="1" lang="zh-CN" altLang="en-US" sz="1200" dirty="0">
                <a:solidFill>
                  <a:prstClr val="black"/>
                </a:solidFill>
                <a:latin typeface="仓耳青禾体-谷力 W05"/>
                <a:ea typeface="仓耳青禾体-谷力 W05"/>
                <a:cs typeface="+mn-ea"/>
                <a:sym typeface="+mn-lt"/>
              </a:rPr>
              <a:t>请在此输入您需要的文字内容，请在此输入您需要的文字内容。</a:t>
            </a:r>
          </a:p>
        </p:txBody>
      </p:sp>
      <p:grpSp>
        <p:nvGrpSpPr>
          <p:cNvPr id="28" name="组合 27"/>
          <p:cNvGrpSpPr/>
          <p:nvPr/>
        </p:nvGrpSpPr>
        <p:grpSpPr>
          <a:xfrm>
            <a:off x="515809" y="386076"/>
            <a:ext cx="3243807" cy="777617"/>
            <a:chOff x="246153" y="98123"/>
            <a:chExt cx="3244229" cy="777718"/>
          </a:xfrm>
        </p:grpSpPr>
        <p:pic>
          <p:nvPicPr>
            <p:cNvPr id="29" name="图片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6153" y="98123"/>
              <a:ext cx="787063" cy="777718"/>
            </a:xfrm>
            <a:prstGeom prst="rect">
              <a:avLst/>
            </a:prstGeom>
          </p:spPr>
        </p:pic>
        <p:sp>
          <p:nvSpPr>
            <p:cNvPr id="31" name="文本框 21"/>
            <p:cNvSpPr txBox="1"/>
            <p:nvPr/>
          </p:nvSpPr>
          <p:spPr>
            <a:xfrm>
              <a:off x="1095175" y="169442"/>
              <a:ext cx="2395207" cy="461665"/>
            </a:xfrm>
            <a:prstGeom prst="rect">
              <a:avLst/>
            </a:prstGeom>
            <a:noFill/>
          </p:spPr>
          <p:txBody>
            <a:bodyPr wrap="none" rtlCol="0">
              <a:spAutoFit/>
              <a:scene3d>
                <a:camera prst="orthographicFront"/>
                <a:lightRig rig="threePt" dir="t"/>
              </a:scene3d>
              <a:sp3d contourW="12700"/>
            </a:bodyPr>
            <a:lstStyle/>
            <a:p>
              <a:pPr defTabSz="914309"/>
              <a:r>
                <a:rPr lang="zh-CN" altLang="en-US" sz="2400" b="1" dirty="0">
                  <a:solidFill>
                    <a:srgbClr val="4E3B30">
                      <a:lumMod val="50000"/>
                    </a:srgbClr>
                  </a:solidFill>
                  <a:latin typeface="仓耳青禾体-谷力 W05"/>
                  <a:ea typeface="仓耳青禾体-谷力 W05"/>
                  <a:cs typeface="+mn-ea"/>
                  <a:sym typeface="+mn-lt"/>
                </a:rPr>
                <a:t>请输入标题内容</a:t>
              </a:r>
            </a:p>
          </p:txBody>
        </p:sp>
      </p:grpSp>
      <p:sp>
        <p:nvSpPr>
          <p:cNvPr id="34" name="椭圆 33"/>
          <p:cNvSpPr/>
          <p:nvPr/>
        </p:nvSpPr>
        <p:spPr>
          <a:xfrm>
            <a:off x="3619807" y="1460702"/>
            <a:ext cx="4310181" cy="4170781"/>
          </a:xfrm>
          <a:prstGeom prst="ellipse">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zh-CN" altLang="en-US" sz="1800">
              <a:solidFill>
                <a:prstClr val="white"/>
              </a:solidFill>
              <a:latin typeface="仓耳青禾体-谷力 W05"/>
              <a:ea typeface="仓耳青禾体-谷力 W05"/>
              <a:cs typeface="+mn-ea"/>
              <a:sym typeface="+mn-lt"/>
            </a:endParaRPr>
          </a:p>
        </p:txBody>
      </p:sp>
      <p:pic>
        <p:nvPicPr>
          <p:cNvPr id="35" name="图片 34" descr="jlhlk.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52609" y="394056"/>
            <a:ext cx="7637804" cy="886350"/>
          </a:xfrm>
          <a:prstGeom prst="rect">
            <a:avLst/>
          </a:prstGeom>
        </p:spPr>
      </p:pic>
      <p:grpSp>
        <p:nvGrpSpPr>
          <p:cNvPr id="24" name="组合 23"/>
          <p:cNvGrpSpPr/>
          <p:nvPr/>
        </p:nvGrpSpPr>
        <p:grpSpPr>
          <a:xfrm>
            <a:off x="3759615" y="709878"/>
            <a:ext cx="3873146" cy="5765964"/>
            <a:chOff x="3760105" y="708729"/>
            <a:chExt cx="3873650" cy="5766715"/>
          </a:xfrm>
        </p:grpSpPr>
        <p:pic>
          <p:nvPicPr>
            <p:cNvPr id="33" name="图片 32" descr="3c670571f22cbab3-9822be28522b0bdc-5ec2e1370b6d2364e2f65b86e267a233_副本.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98405" y="1459652"/>
              <a:ext cx="3635350" cy="3665189"/>
            </a:xfrm>
            <a:prstGeom prst="rect">
              <a:avLst/>
            </a:prstGeom>
          </p:spPr>
        </p:pic>
        <p:pic>
          <p:nvPicPr>
            <p:cNvPr id="36" name="图片 35" descr="2.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60105" y="708729"/>
              <a:ext cx="3845230" cy="5766715"/>
            </a:xfrm>
            <a:prstGeom prst="rect">
              <a:avLst/>
            </a:prstGeom>
          </p:spPr>
        </p:pic>
      </p:grpSp>
    </p:spTree>
    <p:extLst>
      <p:ext uri="{BB962C8B-B14F-4D97-AF65-F5344CB8AC3E}">
        <p14:creationId xmlns:p14="http://schemas.microsoft.com/office/powerpoint/2010/main" val="3720901665"/>
      </p:ext>
    </p:extLst>
  </p:cSld>
  <p:clrMapOvr>
    <a:masterClrMapping/>
  </p:clrMapOvr>
  <p:transition spd="med" advTm="3000">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0-#ppt_w/2"/>
                                          </p:val>
                                        </p:tav>
                                        <p:tav tm="100000">
                                          <p:val>
                                            <p:strVal val="#ppt_x"/>
                                          </p:val>
                                        </p:tav>
                                      </p:tavLst>
                                    </p:anim>
                                    <p:anim calcmode="lin" valueType="num">
                                      <p:cBhvr additive="base">
                                        <p:cTn id="15" dur="500" fill="hold"/>
                                        <p:tgtEl>
                                          <p:spTgt spid="18"/>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8"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0-#ppt_w/2"/>
                                          </p:val>
                                        </p:tav>
                                        <p:tav tm="100000">
                                          <p:val>
                                            <p:strVal val="#ppt_x"/>
                                          </p:val>
                                        </p:tav>
                                      </p:tavLst>
                                    </p:anim>
                                    <p:anim calcmode="lin" valueType="num">
                                      <p:cBhvr additive="base">
                                        <p:cTn id="31"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1+#ppt_w/2"/>
                                          </p:val>
                                        </p:tav>
                                        <p:tav tm="100000">
                                          <p:val>
                                            <p:strVal val="#ppt_x"/>
                                          </p:val>
                                        </p:tav>
                                      </p:tavLst>
                                    </p:anim>
                                    <p:anim calcmode="lin" valueType="num">
                                      <p:cBhvr additive="base">
                                        <p:cTn id="37" dur="500" fill="hold"/>
                                        <p:tgtEl>
                                          <p:spTgt spid="9"/>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2" presetClass="entr" presetSubtype="2"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1+#ppt_w/2"/>
                                          </p:val>
                                        </p:tav>
                                        <p:tav tm="100000">
                                          <p:val>
                                            <p:strVal val="#ppt_x"/>
                                          </p:val>
                                        </p:tav>
                                      </p:tavLst>
                                    </p:anim>
                                    <p:anim calcmode="lin" valueType="num">
                                      <p:cBhvr additive="base">
                                        <p:cTn id="4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6"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1+#ppt_w/2"/>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childTnLst>
                          </p:cTn>
                        </p:par>
                        <p:par>
                          <p:cTn id="49" fill="hold">
                            <p:stCondLst>
                              <p:cond delay="500"/>
                            </p:stCondLst>
                            <p:childTnLst>
                              <p:par>
                                <p:cTn id="50" presetID="2" presetClass="entr" presetSubtype="6"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500" fill="hold"/>
                                        <p:tgtEl>
                                          <p:spTgt spid="11"/>
                                        </p:tgtEl>
                                        <p:attrNameLst>
                                          <p:attrName>ppt_x</p:attrName>
                                        </p:attrNameLst>
                                      </p:cBhvr>
                                      <p:tavLst>
                                        <p:tav tm="0">
                                          <p:val>
                                            <p:strVal val="1+#ppt_w/2"/>
                                          </p:val>
                                        </p:tav>
                                        <p:tav tm="100000">
                                          <p:val>
                                            <p:strVal val="#ppt_x"/>
                                          </p:val>
                                        </p:tav>
                                      </p:tavLst>
                                    </p:anim>
                                    <p:anim calcmode="lin" valueType="num">
                                      <p:cBhvr additive="base">
                                        <p:cTn id="5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P spid="15" grpId="0"/>
      <p:bldP spid="14" grpId="0"/>
      <p:bldP spid="18"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从许昌.PNG"/>
          <p:cNvPicPr>
            <a:picLocks noChangeAspect="1"/>
          </p:cNvPicPr>
          <p:nvPr/>
        </p:nvPicPr>
        <p:blipFill>
          <a:blip r:embed="rId3"/>
          <a:stretch>
            <a:fillRect/>
          </a:stretch>
        </p:blipFill>
        <p:spPr>
          <a:xfrm>
            <a:off x="0" y="16632"/>
            <a:ext cx="12190413" cy="6841716"/>
          </a:xfrm>
          <a:prstGeom prst="rect">
            <a:avLst/>
          </a:prstGeom>
        </p:spPr>
      </p:pic>
      <p:sp>
        <p:nvSpPr>
          <p:cNvPr id="4" name="泪滴形 3"/>
          <p:cNvSpPr/>
          <p:nvPr/>
        </p:nvSpPr>
        <p:spPr>
          <a:xfrm rot="13500000">
            <a:off x="2378151" y="1564338"/>
            <a:ext cx="1873865" cy="1873865"/>
          </a:xfrm>
          <a:prstGeom prst="teardrop">
            <a:avLst/>
          </a:prstGeom>
          <a:solidFill>
            <a:srgbClr val="339473"/>
          </a:solidFill>
          <a:ln>
            <a:noFill/>
          </a:ln>
          <a:effectLst>
            <a:outerShdw blurRad="50800" dist="50800" dir="1098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zh-CN" altLang="en-US" sz="1800">
              <a:solidFill>
                <a:prstClr val="white"/>
              </a:solidFill>
              <a:latin typeface="仓耳青禾体-谷力 W05"/>
              <a:ea typeface="仓耳青禾体-谷力 W05"/>
              <a:cs typeface="+mn-ea"/>
              <a:sym typeface="+mn-lt"/>
            </a:endParaRPr>
          </a:p>
        </p:txBody>
      </p:sp>
      <p:sp>
        <p:nvSpPr>
          <p:cNvPr id="8" name="椭圆 7"/>
          <p:cNvSpPr/>
          <p:nvPr/>
        </p:nvSpPr>
        <p:spPr>
          <a:xfrm>
            <a:off x="845410" y="2072902"/>
            <a:ext cx="856737" cy="856737"/>
          </a:xfrm>
          <a:prstGeom prst="ellipse">
            <a:avLst/>
          </a:prstGeom>
          <a:solidFill>
            <a:srgbClr val="339473"/>
          </a:solidFill>
          <a:ln>
            <a:noFill/>
          </a:ln>
          <a:effectLst>
            <a:outerShdw blurRad="50800" dist="50800" dir="1098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zh-CN" altLang="en-US" sz="1800">
              <a:solidFill>
                <a:prstClr val="white"/>
              </a:solidFill>
              <a:latin typeface="仓耳青禾体-谷力 W05"/>
              <a:ea typeface="仓耳青禾体-谷力 W05"/>
              <a:cs typeface="+mn-ea"/>
              <a:sym typeface="+mn-lt"/>
            </a:endParaRPr>
          </a:p>
        </p:txBody>
      </p:sp>
      <p:sp>
        <p:nvSpPr>
          <p:cNvPr id="9" name="椭圆 8"/>
          <p:cNvSpPr/>
          <p:nvPr/>
        </p:nvSpPr>
        <p:spPr>
          <a:xfrm>
            <a:off x="10590047" y="2072902"/>
            <a:ext cx="856737" cy="856737"/>
          </a:xfrm>
          <a:prstGeom prst="ellipse">
            <a:avLst/>
          </a:prstGeom>
          <a:solidFill>
            <a:srgbClr val="339473"/>
          </a:solidFill>
          <a:ln>
            <a:noFill/>
          </a:ln>
          <a:effectLst>
            <a:outerShdw blurRad="50800" dist="50800" dir="1098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zh-CN" altLang="en-US" sz="1800">
              <a:solidFill>
                <a:prstClr val="white"/>
              </a:solidFill>
              <a:latin typeface="仓耳青禾体-谷力 W05"/>
              <a:ea typeface="仓耳青禾体-谷力 W05"/>
              <a:cs typeface="+mn-ea"/>
              <a:sym typeface="+mn-lt"/>
            </a:endParaRPr>
          </a:p>
        </p:txBody>
      </p:sp>
      <p:sp>
        <p:nvSpPr>
          <p:cNvPr id="14" name="文本框 13"/>
          <p:cNvSpPr txBox="1"/>
          <p:nvPr/>
        </p:nvSpPr>
        <p:spPr>
          <a:xfrm>
            <a:off x="2330758" y="4151991"/>
            <a:ext cx="1420298" cy="1707938"/>
          </a:xfrm>
          <a:prstGeom prst="rect">
            <a:avLst/>
          </a:prstGeom>
          <a:noFill/>
        </p:spPr>
        <p:txBody>
          <a:bodyPr wrap="square" rtlCol="0">
            <a:spAutoFit/>
          </a:bodyPr>
          <a:lstStyle/>
          <a:p>
            <a:pPr algn="ctr" defTabSz="914309">
              <a:lnSpc>
                <a:spcPct val="150000"/>
              </a:lnSpc>
            </a:pPr>
            <a:r>
              <a:rPr kumimoji="1" lang="zh-CN" altLang="en-US" sz="1400" dirty="0">
                <a:solidFill>
                  <a:prstClr val="black"/>
                </a:solidFill>
                <a:latin typeface="仓耳青禾体-谷力 W05"/>
                <a:ea typeface="仓耳青禾体-谷力 W05"/>
                <a:cs typeface="+mn-ea"/>
                <a:sym typeface="+mn-lt"/>
              </a:rPr>
              <a:t>请在此输入您需要的文字内容，请在此输入您需要的文字内容。</a:t>
            </a:r>
          </a:p>
        </p:txBody>
      </p:sp>
      <p:sp>
        <p:nvSpPr>
          <p:cNvPr id="15" name="文本框 14"/>
          <p:cNvSpPr txBox="1"/>
          <p:nvPr/>
        </p:nvSpPr>
        <p:spPr>
          <a:xfrm>
            <a:off x="2190159" y="3779686"/>
            <a:ext cx="1569456" cy="369284"/>
          </a:xfrm>
          <a:prstGeom prst="rect">
            <a:avLst/>
          </a:prstGeom>
          <a:noFill/>
        </p:spPr>
        <p:txBody>
          <a:bodyPr wrap="none" rtlCol="0">
            <a:spAutoFit/>
          </a:bodyPr>
          <a:lstStyle/>
          <a:p>
            <a:pPr defTabSz="914309"/>
            <a:r>
              <a:rPr kumimoji="1" lang="zh-CN" altLang="en-US" sz="1800" dirty="0">
                <a:solidFill>
                  <a:prstClr val="black"/>
                </a:solidFill>
                <a:latin typeface="仓耳青禾体-谷力 W05"/>
                <a:ea typeface="仓耳青禾体-谷力 W05"/>
                <a:cs typeface="+mn-ea"/>
                <a:sym typeface="+mn-lt"/>
              </a:rPr>
              <a:t>输入标题内容</a:t>
            </a:r>
          </a:p>
        </p:txBody>
      </p:sp>
      <p:sp>
        <p:nvSpPr>
          <p:cNvPr id="16" name="文本框 15"/>
          <p:cNvSpPr txBox="1"/>
          <p:nvPr/>
        </p:nvSpPr>
        <p:spPr>
          <a:xfrm>
            <a:off x="4098441" y="4272065"/>
            <a:ext cx="1420298" cy="1707938"/>
          </a:xfrm>
          <a:prstGeom prst="rect">
            <a:avLst/>
          </a:prstGeom>
          <a:noFill/>
        </p:spPr>
        <p:txBody>
          <a:bodyPr wrap="square" rtlCol="0">
            <a:spAutoFit/>
          </a:bodyPr>
          <a:lstStyle/>
          <a:p>
            <a:pPr algn="ctr" defTabSz="914309">
              <a:lnSpc>
                <a:spcPct val="150000"/>
              </a:lnSpc>
            </a:pPr>
            <a:r>
              <a:rPr kumimoji="1" lang="zh-CN" altLang="en-US" sz="1400" dirty="0">
                <a:solidFill>
                  <a:prstClr val="black"/>
                </a:solidFill>
                <a:latin typeface="仓耳青禾体-谷力 W05"/>
                <a:ea typeface="仓耳青禾体-谷力 W05"/>
                <a:cs typeface="+mn-ea"/>
                <a:sym typeface="+mn-lt"/>
              </a:rPr>
              <a:t>请在此输入您需要的文字内容，请在此输入您需要的文字内容。</a:t>
            </a:r>
          </a:p>
        </p:txBody>
      </p:sp>
      <p:sp>
        <p:nvSpPr>
          <p:cNvPr id="17" name="文本框 16"/>
          <p:cNvSpPr txBox="1"/>
          <p:nvPr/>
        </p:nvSpPr>
        <p:spPr>
          <a:xfrm>
            <a:off x="3949282" y="3902781"/>
            <a:ext cx="1569456" cy="369284"/>
          </a:xfrm>
          <a:prstGeom prst="rect">
            <a:avLst/>
          </a:prstGeom>
          <a:noFill/>
        </p:spPr>
        <p:txBody>
          <a:bodyPr wrap="none" rtlCol="0">
            <a:spAutoFit/>
          </a:bodyPr>
          <a:lstStyle/>
          <a:p>
            <a:pPr defTabSz="914309"/>
            <a:r>
              <a:rPr kumimoji="1" lang="zh-CN" altLang="en-US" sz="1800" dirty="0">
                <a:solidFill>
                  <a:prstClr val="black"/>
                </a:solidFill>
                <a:latin typeface="仓耳青禾体-谷力 W05"/>
                <a:ea typeface="仓耳青禾体-谷力 W05"/>
                <a:cs typeface="+mn-ea"/>
                <a:sym typeface="+mn-lt"/>
              </a:rPr>
              <a:t>输入标题内容</a:t>
            </a:r>
          </a:p>
        </p:txBody>
      </p:sp>
      <p:sp>
        <p:nvSpPr>
          <p:cNvPr id="18" name="文本框 17"/>
          <p:cNvSpPr txBox="1"/>
          <p:nvPr/>
        </p:nvSpPr>
        <p:spPr>
          <a:xfrm>
            <a:off x="5862323" y="4223196"/>
            <a:ext cx="1420298" cy="1707938"/>
          </a:xfrm>
          <a:prstGeom prst="rect">
            <a:avLst/>
          </a:prstGeom>
          <a:noFill/>
        </p:spPr>
        <p:txBody>
          <a:bodyPr wrap="square" rtlCol="0">
            <a:spAutoFit/>
          </a:bodyPr>
          <a:lstStyle/>
          <a:p>
            <a:pPr algn="ctr" defTabSz="914309">
              <a:lnSpc>
                <a:spcPct val="150000"/>
              </a:lnSpc>
            </a:pPr>
            <a:r>
              <a:rPr kumimoji="1" lang="zh-CN" altLang="en-US" sz="1400" dirty="0">
                <a:solidFill>
                  <a:prstClr val="black"/>
                </a:solidFill>
                <a:latin typeface="仓耳青禾体-谷力 W05"/>
                <a:ea typeface="仓耳青禾体-谷力 W05"/>
                <a:cs typeface="+mn-ea"/>
                <a:sym typeface="+mn-lt"/>
              </a:rPr>
              <a:t>请在此输入您需要的文字内容，请在此输入您需要的文字内容。</a:t>
            </a:r>
          </a:p>
        </p:txBody>
      </p:sp>
      <p:sp>
        <p:nvSpPr>
          <p:cNvPr id="19" name="文本框 18"/>
          <p:cNvSpPr txBox="1"/>
          <p:nvPr/>
        </p:nvSpPr>
        <p:spPr>
          <a:xfrm>
            <a:off x="5747965" y="3881665"/>
            <a:ext cx="1569456" cy="369284"/>
          </a:xfrm>
          <a:prstGeom prst="rect">
            <a:avLst/>
          </a:prstGeom>
          <a:noFill/>
        </p:spPr>
        <p:txBody>
          <a:bodyPr wrap="none" rtlCol="0">
            <a:spAutoFit/>
          </a:bodyPr>
          <a:lstStyle/>
          <a:p>
            <a:pPr defTabSz="914309"/>
            <a:r>
              <a:rPr kumimoji="1" lang="zh-CN" altLang="en-US" sz="1800" dirty="0">
                <a:solidFill>
                  <a:prstClr val="black"/>
                </a:solidFill>
                <a:latin typeface="仓耳青禾体-谷力 W05"/>
                <a:ea typeface="仓耳青禾体-谷力 W05"/>
                <a:cs typeface="+mn-ea"/>
                <a:sym typeface="+mn-lt"/>
              </a:rPr>
              <a:t>输入标题内容</a:t>
            </a:r>
          </a:p>
        </p:txBody>
      </p:sp>
      <p:sp>
        <p:nvSpPr>
          <p:cNvPr id="20" name="文本框 19"/>
          <p:cNvSpPr txBox="1"/>
          <p:nvPr/>
        </p:nvSpPr>
        <p:spPr>
          <a:xfrm>
            <a:off x="7811210" y="4409209"/>
            <a:ext cx="1420298" cy="1707938"/>
          </a:xfrm>
          <a:prstGeom prst="rect">
            <a:avLst/>
          </a:prstGeom>
          <a:noFill/>
        </p:spPr>
        <p:txBody>
          <a:bodyPr wrap="square" rtlCol="0">
            <a:spAutoFit/>
          </a:bodyPr>
          <a:lstStyle/>
          <a:p>
            <a:pPr algn="ctr" defTabSz="914309">
              <a:lnSpc>
                <a:spcPct val="150000"/>
              </a:lnSpc>
            </a:pPr>
            <a:r>
              <a:rPr kumimoji="1" lang="zh-CN" altLang="en-US" sz="1400" dirty="0">
                <a:solidFill>
                  <a:prstClr val="black"/>
                </a:solidFill>
                <a:latin typeface="仓耳青禾体-谷力 W05"/>
                <a:ea typeface="仓耳青禾体-谷力 W05"/>
                <a:cs typeface="+mn-ea"/>
                <a:sym typeface="+mn-lt"/>
              </a:rPr>
              <a:t>请在此输入您需要的文字内容，请在此输入您需要的文字内容。</a:t>
            </a:r>
          </a:p>
        </p:txBody>
      </p:sp>
      <p:sp>
        <p:nvSpPr>
          <p:cNvPr id="21" name="文本框 20"/>
          <p:cNvSpPr txBox="1"/>
          <p:nvPr/>
        </p:nvSpPr>
        <p:spPr>
          <a:xfrm>
            <a:off x="7662052" y="4036905"/>
            <a:ext cx="1569456" cy="369284"/>
          </a:xfrm>
          <a:prstGeom prst="rect">
            <a:avLst/>
          </a:prstGeom>
          <a:noFill/>
        </p:spPr>
        <p:txBody>
          <a:bodyPr wrap="none" rtlCol="0">
            <a:spAutoFit/>
          </a:bodyPr>
          <a:lstStyle/>
          <a:p>
            <a:pPr defTabSz="914309"/>
            <a:r>
              <a:rPr kumimoji="1" lang="zh-CN" altLang="en-US" sz="1800" dirty="0">
                <a:solidFill>
                  <a:prstClr val="black"/>
                </a:solidFill>
                <a:latin typeface="仓耳青禾体-谷力 W05"/>
                <a:ea typeface="仓耳青禾体-谷力 W05"/>
                <a:cs typeface="+mn-ea"/>
                <a:sym typeface="+mn-lt"/>
              </a:rPr>
              <a:t>输入标题内容</a:t>
            </a:r>
          </a:p>
        </p:txBody>
      </p:sp>
      <p:grpSp>
        <p:nvGrpSpPr>
          <p:cNvPr id="28" name="组合 27"/>
          <p:cNvGrpSpPr/>
          <p:nvPr/>
        </p:nvGrpSpPr>
        <p:grpSpPr>
          <a:xfrm>
            <a:off x="515809" y="386076"/>
            <a:ext cx="3243807" cy="777617"/>
            <a:chOff x="246153" y="98123"/>
            <a:chExt cx="3244229" cy="777718"/>
          </a:xfrm>
        </p:grpSpPr>
        <p:pic>
          <p:nvPicPr>
            <p:cNvPr id="29" name="图片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6153" y="98123"/>
              <a:ext cx="787063" cy="777718"/>
            </a:xfrm>
            <a:prstGeom prst="rect">
              <a:avLst/>
            </a:prstGeom>
          </p:spPr>
        </p:pic>
        <p:sp>
          <p:nvSpPr>
            <p:cNvPr id="31" name="文本框 21"/>
            <p:cNvSpPr txBox="1"/>
            <p:nvPr/>
          </p:nvSpPr>
          <p:spPr>
            <a:xfrm>
              <a:off x="1095175" y="169442"/>
              <a:ext cx="2395207" cy="461665"/>
            </a:xfrm>
            <a:prstGeom prst="rect">
              <a:avLst/>
            </a:prstGeom>
            <a:noFill/>
          </p:spPr>
          <p:txBody>
            <a:bodyPr wrap="none" rtlCol="0">
              <a:spAutoFit/>
              <a:scene3d>
                <a:camera prst="orthographicFront"/>
                <a:lightRig rig="threePt" dir="t"/>
              </a:scene3d>
              <a:sp3d contourW="12700"/>
            </a:bodyPr>
            <a:lstStyle/>
            <a:p>
              <a:pPr defTabSz="914309"/>
              <a:r>
                <a:rPr lang="zh-CN" altLang="en-US" sz="2400" b="1" dirty="0">
                  <a:solidFill>
                    <a:srgbClr val="4E3B30">
                      <a:lumMod val="50000"/>
                    </a:srgbClr>
                  </a:solidFill>
                  <a:latin typeface="仓耳青禾体-谷力 W05"/>
                  <a:ea typeface="仓耳青禾体-谷力 W05"/>
                  <a:cs typeface="+mn-ea"/>
                  <a:sym typeface="+mn-lt"/>
                </a:rPr>
                <a:t>请输入标题内容</a:t>
              </a:r>
            </a:p>
          </p:txBody>
        </p:sp>
      </p:grpSp>
      <p:sp>
        <p:nvSpPr>
          <p:cNvPr id="34" name="泪滴形 33"/>
          <p:cNvSpPr/>
          <p:nvPr/>
        </p:nvSpPr>
        <p:spPr>
          <a:xfrm rot="7928952">
            <a:off x="3727375" y="1227806"/>
            <a:ext cx="2112668" cy="2045102"/>
          </a:xfrm>
          <a:prstGeom prst="teardrop">
            <a:avLst/>
          </a:prstGeom>
          <a:solidFill>
            <a:srgbClr val="339473"/>
          </a:solidFill>
          <a:ln>
            <a:noFill/>
          </a:ln>
          <a:effectLst>
            <a:outerShdw blurRad="50800" dist="50800" dir="1098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zh-CN" altLang="en-US" sz="1800">
              <a:solidFill>
                <a:prstClr val="white"/>
              </a:solidFill>
              <a:latin typeface="仓耳青禾体-谷力 W05"/>
              <a:ea typeface="仓耳青禾体-谷力 W05"/>
              <a:cs typeface="+mn-ea"/>
              <a:sym typeface="+mn-lt"/>
            </a:endParaRPr>
          </a:p>
        </p:txBody>
      </p:sp>
      <p:sp>
        <p:nvSpPr>
          <p:cNvPr id="33" name="泪滴形 32"/>
          <p:cNvSpPr/>
          <p:nvPr/>
        </p:nvSpPr>
        <p:spPr>
          <a:xfrm rot="18911759">
            <a:off x="5598337" y="1516362"/>
            <a:ext cx="1689837" cy="1757689"/>
          </a:xfrm>
          <a:prstGeom prst="teardrop">
            <a:avLst/>
          </a:prstGeom>
          <a:solidFill>
            <a:srgbClr val="33947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zh-CN" altLang="en-US" sz="1800">
              <a:solidFill>
                <a:prstClr val="white"/>
              </a:solidFill>
              <a:latin typeface="仓耳青禾体-谷力 W05"/>
              <a:ea typeface="仓耳青禾体-谷力 W05"/>
              <a:cs typeface="+mn-ea"/>
              <a:sym typeface="+mn-lt"/>
            </a:endParaRPr>
          </a:p>
        </p:txBody>
      </p:sp>
      <p:sp>
        <p:nvSpPr>
          <p:cNvPr id="7" name="泪滴形 6"/>
          <p:cNvSpPr/>
          <p:nvPr/>
        </p:nvSpPr>
        <p:spPr>
          <a:xfrm rot="2700000">
            <a:off x="7076870" y="1090635"/>
            <a:ext cx="2641291" cy="2633220"/>
          </a:xfrm>
          <a:prstGeom prst="teardrop">
            <a:avLst/>
          </a:prstGeom>
          <a:solidFill>
            <a:srgbClr val="339473"/>
          </a:solidFill>
          <a:ln>
            <a:noFill/>
          </a:ln>
          <a:effectLst>
            <a:outerShdw blurRad="50800" dist="50800" dir="1098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zh-CN" altLang="en-US" sz="1800">
              <a:solidFill>
                <a:prstClr val="white"/>
              </a:solidFill>
              <a:latin typeface="仓耳青禾体-谷力 W05"/>
              <a:ea typeface="仓耳青禾体-谷力 W05"/>
              <a:cs typeface="+mn-ea"/>
              <a:sym typeface="+mn-lt"/>
            </a:endParaRPr>
          </a:p>
        </p:txBody>
      </p:sp>
      <p:sp>
        <p:nvSpPr>
          <p:cNvPr id="35" name="Freeform 213"/>
          <p:cNvSpPr>
            <a:spLocks/>
          </p:cNvSpPr>
          <p:nvPr/>
        </p:nvSpPr>
        <p:spPr bwMode="auto">
          <a:xfrm>
            <a:off x="2791816" y="1960415"/>
            <a:ext cx="751273" cy="760946"/>
          </a:xfrm>
          <a:custGeom>
            <a:avLst/>
            <a:gdLst>
              <a:gd name="T0" fmla="*/ 192 w 192"/>
              <a:gd name="T1" fmla="*/ 113 h 184"/>
              <a:gd name="T2" fmla="*/ 192 w 192"/>
              <a:gd name="T3" fmla="*/ 93 h 184"/>
              <a:gd name="T4" fmla="*/ 125 w 192"/>
              <a:gd name="T5" fmla="*/ 64 h 184"/>
              <a:gd name="T6" fmla="*/ 96 w 192"/>
              <a:gd name="T7" fmla="*/ 0 h 184"/>
              <a:gd name="T8" fmla="*/ 96 w 192"/>
              <a:gd name="T9" fmla="*/ 0 h 184"/>
              <a:gd name="T10" fmla="*/ 66 w 192"/>
              <a:gd name="T11" fmla="*/ 64 h 184"/>
              <a:gd name="T12" fmla="*/ 0 w 192"/>
              <a:gd name="T13" fmla="*/ 93 h 184"/>
              <a:gd name="T14" fmla="*/ 0 w 192"/>
              <a:gd name="T15" fmla="*/ 113 h 184"/>
              <a:gd name="T16" fmla="*/ 72 w 192"/>
              <a:gd name="T17" fmla="*/ 105 h 184"/>
              <a:gd name="T18" fmla="*/ 81 w 192"/>
              <a:gd name="T19" fmla="*/ 151 h 184"/>
              <a:gd name="T20" fmla="*/ 43 w 192"/>
              <a:gd name="T21" fmla="*/ 171 h 184"/>
              <a:gd name="T22" fmla="*/ 43 w 192"/>
              <a:gd name="T23" fmla="*/ 184 h 184"/>
              <a:gd name="T24" fmla="*/ 87 w 192"/>
              <a:gd name="T25" fmla="*/ 178 h 184"/>
              <a:gd name="T26" fmla="*/ 89 w 192"/>
              <a:gd name="T27" fmla="*/ 184 h 184"/>
              <a:gd name="T28" fmla="*/ 96 w 192"/>
              <a:gd name="T29" fmla="*/ 184 h 184"/>
              <a:gd name="T30" fmla="*/ 96 w 192"/>
              <a:gd name="T31" fmla="*/ 184 h 184"/>
              <a:gd name="T32" fmla="*/ 102 w 192"/>
              <a:gd name="T33" fmla="*/ 184 h 184"/>
              <a:gd name="T34" fmla="*/ 104 w 192"/>
              <a:gd name="T35" fmla="*/ 178 h 184"/>
              <a:gd name="T36" fmla="*/ 148 w 192"/>
              <a:gd name="T37" fmla="*/ 184 h 184"/>
              <a:gd name="T38" fmla="*/ 148 w 192"/>
              <a:gd name="T39" fmla="*/ 171 h 184"/>
              <a:gd name="T40" fmla="*/ 110 w 192"/>
              <a:gd name="T41" fmla="*/ 151 h 184"/>
              <a:gd name="T42" fmla="*/ 120 w 192"/>
              <a:gd name="T43" fmla="*/ 105 h 184"/>
              <a:gd name="T44" fmla="*/ 192 w 192"/>
              <a:gd name="T45" fmla="*/ 11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2" h="184">
                <a:moveTo>
                  <a:pt x="192" y="113"/>
                </a:moveTo>
                <a:cubicBezTo>
                  <a:pt x="192" y="93"/>
                  <a:pt x="192" y="93"/>
                  <a:pt x="192" y="93"/>
                </a:cubicBezTo>
                <a:cubicBezTo>
                  <a:pt x="125" y="64"/>
                  <a:pt x="125" y="64"/>
                  <a:pt x="125" y="64"/>
                </a:cubicBezTo>
                <a:cubicBezTo>
                  <a:pt x="124" y="39"/>
                  <a:pt x="112" y="8"/>
                  <a:pt x="96" y="0"/>
                </a:cubicBezTo>
                <a:cubicBezTo>
                  <a:pt x="96" y="0"/>
                  <a:pt x="96" y="0"/>
                  <a:pt x="96" y="0"/>
                </a:cubicBezTo>
                <a:cubicBezTo>
                  <a:pt x="80" y="8"/>
                  <a:pt x="68" y="39"/>
                  <a:pt x="66" y="64"/>
                </a:cubicBezTo>
                <a:cubicBezTo>
                  <a:pt x="0" y="93"/>
                  <a:pt x="0" y="93"/>
                  <a:pt x="0" y="93"/>
                </a:cubicBezTo>
                <a:cubicBezTo>
                  <a:pt x="0" y="113"/>
                  <a:pt x="0" y="113"/>
                  <a:pt x="0" y="113"/>
                </a:cubicBezTo>
                <a:cubicBezTo>
                  <a:pt x="72" y="105"/>
                  <a:pt x="72" y="105"/>
                  <a:pt x="72" y="105"/>
                </a:cubicBezTo>
                <a:cubicBezTo>
                  <a:pt x="74" y="120"/>
                  <a:pt x="78" y="137"/>
                  <a:pt x="81" y="151"/>
                </a:cubicBezTo>
                <a:cubicBezTo>
                  <a:pt x="43" y="171"/>
                  <a:pt x="43" y="171"/>
                  <a:pt x="43" y="171"/>
                </a:cubicBezTo>
                <a:cubicBezTo>
                  <a:pt x="43" y="184"/>
                  <a:pt x="43" y="184"/>
                  <a:pt x="43" y="184"/>
                </a:cubicBezTo>
                <a:cubicBezTo>
                  <a:pt x="87" y="178"/>
                  <a:pt x="87" y="178"/>
                  <a:pt x="87" y="178"/>
                </a:cubicBezTo>
                <a:cubicBezTo>
                  <a:pt x="88" y="182"/>
                  <a:pt x="89" y="184"/>
                  <a:pt x="89" y="184"/>
                </a:cubicBezTo>
                <a:cubicBezTo>
                  <a:pt x="96" y="184"/>
                  <a:pt x="96" y="184"/>
                  <a:pt x="96" y="184"/>
                </a:cubicBezTo>
                <a:cubicBezTo>
                  <a:pt x="96" y="184"/>
                  <a:pt x="96" y="184"/>
                  <a:pt x="96" y="184"/>
                </a:cubicBezTo>
                <a:cubicBezTo>
                  <a:pt x="102" y="184"/>
                  <a:pt x="102" y="184"/>
                  <a:pt x="102" y="184"/>
                </a:cubicBezTo>
                <a:cubicBezTo>
                  <a:pt x="102" y="184"/>
                  <a:pt x="103" y="182"/>
                  <a:pt x="104" y="178"/>
                </a:cubicBezTo>
                <a:cubicBezTo>
                  <a:pt x="148" y="184"/>
                  <a:pt x="148" y="184"/>
                  <a:pt x="148" y="184"/>
                </a:cubicBezTo>
                <a:cubicBezTo>
                  <a:pt x="148" y="171"/>
                  <a:pt x="148" y="171"/>
                  <a:pt x="148" y="171"/>
                </a:cubicBezTo>
                <a:cubicBezTo>
                  <a:pt x="110" y="151"/>
                  <a:pt x="110" y="151"/>
                  <a:pt x="110" y="151"/>
                </a:cubicBezTo>
                <a:cubicBezTo>
                  <a:pt x="113" y="137"/>
                  <a:pt x="117" y="120"/>
                  <a:pt x="120" y="105"/>
                </a:cubicBezTo>
                <a:lnTo>
                  <a:pt x="192" y="113"/>
                </a:lnTo>
                <a:close/>
              </a:path>
            </a:pathLst>
          </a:custGeom>
          <a:noFill/>
          <a:ln w="22225"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grpSp>
        <p:nvGrpSpPr>
          <p:cNvPr id="48" name="组合 47"/>
          <p:cNvGrpSpPr/>
          <p:nvPr/>
        </p:nvGrpSpPr>
        <p:grpSpPr>
          <a:xfrm>
            <a:off x="4472178" y="1924845"/>
            <a:ext cx="690041" cy="760946"/>
            <a:chOff x="2789238" y="4797426"/>
            <a:chExt cx="528638" cy="560388"/>
          </a:xfrm>
        </p:grpSpPr>
        <p:sp>
          <p:nvSpPr>
            <p:cNvPr id="36" name="Freeform 221"/>
            <p:cNvSpPr>
              <a:spLocks/>
            </p:cNvSpPr>
            <p:nvPr/>
          </p:nvSpPr>
          <p:spPr bwMode="auto">
            <a:xfrm>
              <a:off x="2827338" y="4846639"/>
              <a:ext cx="452438" cy="423863"/>
            </a:xfrm>
            <a:custGeom>
              <a:avLst/>
              <a:gdLst>
                <a:gd name="T0" fmla="*/ 155 w 155"/>
                <a:gd name="T1" fmla="*/ 117 h 145"/>
                <a:gd name="T2" fmla="*/ 127 w 155"/>
                <a:gd name="T3" fmla="*/ 145 h 145"/>
                <a:gd name="T4" fmla="*/ 28 w 155"/>
                <a:gd name="T5" fmla="*/ 145 h 145"/>
                <a:gd name="T6" fmla="*/ 0 w 155"/>
                <a:gd name="T7" fmla="*/ 117 h 145"/>
                <a:gd name="T8" fmla="*/ 0 w 155"/>
                <a:gd name="T9" fmla="*/ 28 h 145"/>
                <a:gd name="T10" fmla="*/ 28 w 155"/>
                <a:gd name="T11" fmla="*/ 0 h 145"/>
                <a:gd name="T12" fmla="*/ 127 w 155"/>
                <a:gd name="T13" fmla="*/ 0 h 145"/>
                <a:gd name="T14" fmla="*/ 155 w 155"/>
                <a:gd name="T15" fmla="*/ 28 h 145"/>
                <a:gd name="T16" fmla="*/ 155 w 155"/>
                <a:gd name="T17" fmla="*/ 1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45">
                  <a:moveTo>
                    <a:pt x="155" y="117"/>
                  </a:moveTo>
                  <a:cubicBezTo>
                    <a:pt x="155" y="132"/>
                    <a:pt x="142" y="145"/>
                    <a:pt x="127" y="145"/>
                  </a:cubicBezTo>
                  <a:cubicBezTo>
                    <a:pt x="28" y="145"/>
                    <a:pt x="28" y="145"/>
                    <a:pt x="28" y="145"/>
                  </a:cubicBezTo>
                  <a:cubicBezTo>
                    <a:pt x="13" y="145"/>
                    <a:pt x="0" y="132"/>
                    <a:pt x="0" y="117"/>
                  </a:cubicBezTo>
                  <a:cubicBezTo>
                    <a:pt x="0" y="28"/>
                    <a:pt x="0" y="28"/>
                    <a:pt x="0" y="28"/>
                  </a:cubicBezTo>
                  <a:cubicBezTo>
                    <a:pt x="0" y="13"/>
                    <a:pt x="13" y="0"/>
                    <a:pt x="28" y="0"/>
                  </a:cubicBezTo>
                  <a:cubicBezTo>
                    <a:pt x="127" y="0"/>
                    <a:pt x="127" y="0"/>
                    <a:pt x="127" y="0"/>
                  </a:cubicBezTo>
                  <a:cubicBezTo>
                    <a:pt x="142" y="0"/>
                    <a:pt x="155" y="13"/>
                    <a:pt x="155" y="28"/>
                  </a:cubicBezTo>
                  <a:lnTo>
                    <a:pt x="155" y="117"/>
                  </a:lnTo>
                  <a:close/>
                </a:path>
              </a:pathLst>
            </a:custGeom>
            <a:noFill/>
            <a:ln w="22225"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37" name="Line 222"/>
            <p:cNvSpPr>
              <a:spLocks noChangeShapeType="1"/>
            </p:cNvSpPr>
            <p:nvPr/>
          </p:nvSpPr>
          <p:spPr bwMode="auto">
            <a:xfrm>
              <a:off x="2911476" y="5287964"/>
              <a:ext cx="0" cy="69850"/>
            </a:xfrm>
            <a:prstGeom prst="line">
              <a:avLst/>
            </a:prstGeom>
            <a:noFill/>
            <a:ln w="22225" cap="flat">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38" name="Line 223"/>
            <p:cNvSpPr>
              <a:spLocks noChangeShapeType="1"/>
            </p:cNvSpPr>
            <p:nvPr/>
          </p:nvSpPr>
          <p:spPr bwMode="auto">
            <a:xfrm>
              <a:off x="3194051" y="5287964"/>
              <a:ext cx="0" cy="69850"/>
            </a:xfrm>
            <a:prstGeom prst="line">
              <a:avLst/>
            </a:prstGeom>
            <a:noFill/>
            <a:ln w="22225" cap="flat">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39" name="Rectangle 224"/>
            <p:cNvSpPr>
              <a:spLocks noChangeArrowheads="1"/>
            </p:cNvSpPr>
            <p:nvPr/>
          </p:nvSpPr>
          <p:spPr bwMode="auto">
            <a:xfrm>
              <a:off x="2865438" y="4902201"/>
              <a:ext cx="376238" cy="176213"/>
            </a:xfrm>
            <a:prstGeom prst="rect">
              <a:avLst/>
            </a:prstGeom>
            <a:noFill/>
            <a:ln w="22225"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40" name="Oval 225"/>
            <p:cNvSpPr>
              <a:spLocks noChangeArrowheads="1"/>
            </p:cNvSpPr>
            <p:nvPr/>
          </p:nvSpPr>
          <p:spPr bwMode="auto">
            <a:xfrm>
              <a:off x="2865438" y="5151439"/>
              <a:ext cx="63500" cy="63500"/>
            </a:xfrm>
            <a:prstGeom prst="ellipse">
              <a:avLst/>
            </a:prstGeom>
            <a:noFill/>
            <a:ln w="22225"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41" name="Oval 226"/>
            <p:cNvSpPr>
              <a:spLocks noChangeArrowheads="1"/>
            </p:cNvSpPr>
            <p:nvPr/>
          </p:nvSpPr>
          <p:spPr bwMode="auto">
            <a:xfrm>
              <a:off x="3176588" y="5151439"/>
              <a:ext cx="65088" cy="63500"/>
            </a:xfrm>
            <a:prstGeom prst="ellipse">
              <a:avLst/>
            </a:prstGeom>
            <a:noFill/>
            <a:ln w="22225"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42" name="Line 227"/>
            <p:cNvSpPr>
              <a:spLocks noChangeShapeType="1"/>
            </p:cNvSpPr>
            <p:nvPr/>
          </p:nvSpPr>
          <p:spPr bwMode="auto">
            <a:xfrm>
              <a:off x="2978151" y="5121276"/>
              <a:ext cx="149225" cy="0"/>
            </a:xfrm>
            <a:prstGeom prst="line">
              <a:avLst/>
            </a:prstGeom>
            <a:noFill/>
            <a:ln w="22225" cap="flat">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43" name="Line 228"/>
            <p:cNvSpPr>
              <a:spLocks noChangeShapeType="1"/>
            </p:cNvSpPr>
            <p:nvPr/>
          </p:nvSpPr>
          <p:spPr bwMode="auto">
            <a:xfrm>
              <a:off x="2978151" y="5165726"/>
              <a:ext cx="149225" cy="0"/>
            </a:xfrm>
            <a:prstGeom prst="line">
              <a:avLst/>
            </a:prstGeom>
            <a:noFill/>
            <a:ln w="22225" cap="flat">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44" name="Line 229"/>
            <p:cNvSpPr>
              <a:spLocks noChangeShapeType="1"/>
            </p:cNvSpPr>
            <p:nvPr/>
          </p:nvSpPr>
          <p:spPr bwMode="auto">
            <a:xfrm>
              <a:off x="2978151" y="5207001"/>
              <a:ext cx="149225" cy="0"/>
            </a:xfrm>
            <a:prstGeom prst="line">
              <a:avLst/>
            </a:prstGeom>
            <a:noFill/>
            <a:ln w="22225" cap="flat">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45" name="Line 230"/>
            <p:cNvSpPr>
              <a:spLocks noChangeShapeType="1"/>
            </p:cNvSpPr>
            <p:nvPr/>
          </p:nvSpPr>
          <p:spPr bwMode="auto">
            <a:xfrm>
              <a:off x="2789238" y="4937126"/>
              <a:ext cx="0" cy="131763"/>
            </a:xfrm>
            <a:prstGeom prst="line">
              <a:avLst/>
            </a:prstGeom>
            <a:noFill/>
            <a:ln w="22225" cap="flat">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46" name="Line 231"/>
            <p:cNvSpPr>
              <a:spLocks noChangeShapeType="1"/>
            </p:cNvSpPr>
            <p:nvPr/>
          </p:nvSpPr>
          <p:spPr bwMode="auto">
            <a:xfrm>
              <a:off x="3317876" y="4937126"/>
              <a:ext cx="0" cy="131763"/>
            </a:xfrm>
            <a:prstGeom prst="line">
              <a:avLst/>
            </a:prstGeom>
            <a:noFill/>
            <a:ln w="22225" cap="flat">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47" name="Rectangle 232"/>
            <p:cNvSpPr>
              <a:spLocks noChangeArrowheads="1"/>
            </p:cNvSpPr>
            <p:nvPr/>
          </p:nvSpPr>
          <p:spPr bwMode="auto">
            <a:xfrm>
              <a:off x="2940051" y="4797426"/>
              <a:ext cx="225425" cy="49213"/>
            </a:xfrm>
            <a:prstGeom prst="rect">
              <a:avLst/>
            </a:prstGeom>
            <a:noFill/>
            <a:ln w="22225"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grpSp>
      <p:grpSp>
        <p:nvGrpSpPr>
          <p:cNvPr id="57" name="组合 56"/>
          <p:cNvGrpSpPr/>
          <p:nvPr/>
        </p:nvGrpSpPr>
        <p:grpSpPr>
          <a:xfrm>
            <a:off x="6108306" y="2104523"/>
            <a:ext cx="704633" cy="520149"/>
            <a:chOff x="5205413" y="4887914"/>
            <a:chExt cx="560388" cy="385762"/>
          </a:xfrm>
        </p:grpSpPr>
        <p:sp>
          <p:nvSpPr>
            <p:cNvPr id="49" name="Line 233"/>
            <p:cNvSpPr>
              <a:spLocks noChangeShapeType="1"/>
            </p:cNvSpPr>
            <p:nvPr/>
          </p:nvSpPr>
          <p:spPr bwMode="auto">
            <a:xfrm>
              <a:off x="5295901" y="5207001"/>
              <a:ext cx="0" cy="66675"/>
            </a:xfrm>
            <a:prstGeom prst="line">
              <a:avLst/>
            </a:prstGeom>
            <a:noFill/>
            <a:ln w="22225" cap="flat">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50" name="Line 234"/>
            <p:cNvSpPr>
              <a:spLocks noChangeShapeType="1"/>
            </p:cNvSpPr>
            <p:nvPr/>
          </p:nvSpPr>
          <p:spPr bwMode="auto">
            <a:xfrm>
              <a:off x="5678488" y="5207001"/>
              <a:ext cx="0" cy="66675"/>
            </a:xfrm>
            <a:prstGeom prst="line">
              <a:avLst/>
            </a:prstGeom>
            <a:noFill/>
            <a:ln w="22225" cap="flat">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51" name="Freeform 235"/>
            <p:cNvSpPr>
              <a:spLocks/>
            </p:cNvSpPr>
            <p:nvPr/>
          </p:nvSpPr>
          <p:spPr bwMode="auto">
            <a:xfrm>
              <a:off x="5205413" y="4887914"/>
              <a:ext cx="560388" cy="301625"/>
            </a:xfrm>
            <a:custGeom>
              <a:avLst/>
              <a:gdLst>
                <a:gd name="T0" fmla="*/ 177 w 192"/>
                <a:gd name="T1" fmla="*/ 51 h 103"/>
                <a:gd name="T2" fmla="*/ 155 w 192"/>
                <a:gd name="T3" fmla="*/ 0 h 103"/>
                <a:gd name="T4" fmla="*/ 39 w 192"/>
                <a:gd name="T5" fmla="*/ 0 h 103"/>
                <a:gd name="T6" fmla="*/ 16 w 192"/>
                <a:gd name="T7" fmla="*/ 51 h 103"/>
                <a:gd name="T8" fmla="*/ 0 w 192"/>
                <a:gd name="T9" fmla="*/ 71 h 103"/>
                <a:gd name="T10" fmla="*/ 0 w 192"/>
                <a:gd name="T11" fmla="*/ 82 h 103"/>
                <a:gd name="T12" fmla="*/ 21 w 192"/>
                <a:gd name="T13" fmla="*/ 103 h 103"/>
                <a:gd name="T14" fmla="*/ 171 w 192"/>
                <a:gd name="T15" fmla="*/ 103 h 103"/>
                <a:gd name="T16" fmla="*/ 192 w 192"/>
                <a:gd name="T17" fmla="*/ 82 h 103"/>
                <a:gd name="T18" fmla="*/ 192 w 192"/>
                <a:gd name="T19" fmla="*/ 71 h 103"/>
                <a:gd name="T20" fmla="*/ 177 w 192"/>
                <a:gd name="T21"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03">
                  <a:moveTo>
                    <a:pt x="177" y="51"/>
                  </a:moveTo>
                  <a:cubicBezTo>
                    <a:pt x="155" y="0"/>
                    <a:pt x="155" y="0"/>
                    <a:pt x="155" y="0"/>
                  </a:cubicBezTo>
                  <a:cubicBezTo>
                    <a:pt x="39" y="0"/>
                    <a:pt x="39" y="0"/>
                    <a:pt x="39" y="0"/>
                  </a:cubicBezTo>
                  <a:cubicBezTo>
                    <a:pt x="16" y="51"/>
                    <a:pt x="16" y="51"/>
                    <a:pt x="16" y="51"/>
                  </a:cubicBezTo>
                  <a:cubicBezTo>
                    <a:pt x="7" y="53"/>
                    <a:pt x="0" y="61"/>
                    <a:pt x="0" y="71"/>
                  </a:cubicBezTo>
                  <a:cubicBezTo>
                    <a:pt x="0" y="82"/>
                    <a:pt x="0" y="82"/>
                    <a:pt x="0" y="82"/>
                  </a:cubicBezTo>
                  <a:cubicBezTo>
                    <a:pt x="0" y="93"/>
                    <a:pt x="10" y="103"/>
                    <a:pt x="21" y="103"/>
                  </a:cubicBezTo>
                  <a:cubicBezTo>
                    <a:pt x="171" y="103"/>
                    <a:pt x="171" y="103"/>
                    <a:pt x="171" y="103"/>
                  </a:cubicBezTo>
                  <a:cubicBezTo>
                    <a:pt x="183" y="103"/>
                    <a:pt x="192" y="93"/>
                    <a:pt x="192" y="82"/>
                  </a:cubicBezTo>
                  <a:cubicBezTo>
                    <a:pt x="192" y="71"/>
                    <a:pt x="192" y="71"/>
                    <a:pt x="192" y="71"/>
                  </a:cubicBezTo>
                  <a:cubicBezTo>
                    <a:pt x="192" y="61"/>
                    <a:pt x="186" y="53"/>
                    <a:pt x="177" y="51"/>
                  </a:cubicBezTo>
                  <a:close/>
                </a:path>
              </a:pathLst>
            </a:custGeom>
            <a:noFill/>
            <a:ln w="22225"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52" name="Freeform 236"/>
            <p:cNvSpPr>
              <a:spLocks/>
            </p:cNvSpPr>
            <p:nvPr/>
          </p:nvSpPr>
          <p:spPr bwMode="auto">
            <a:xfrm>
              <a:off x="5299076" y="4926014"/>
              <a:ext cx="379413" cy="101600"/>
            </a:xfrm>
            <a:custGeom>
              <a:avLst/>
              <a:gdLst>
                <a:gd name="T0" fmla="*/ 239 w 239"/>
                <a:gd name="T1" fmla="*/ 64 h 64"/>
                <a:gd name="T2" fmla="*/ 0 w 239"/>
                <a:gd name="T3" fmla="*/ 64 h 64"/>
                <a:gd name="T4" fmla="*/ 27 w 239"/>
                <a:gd name="T5" fmla="*/ 0 h 64"/>
                <a:gd name="T6" fmla="*/ 209 w 239"/>
                <a:gd name="T7" fmla="*/ 0 h 64"/>
                <a:gd name="T8" fmla="*/ 239 w 239"/>
                <a:gd name="T9" fmla="*/ 64 h 64"/>
              </a:gdLst>
              <a:ahLst/>
              <a:cxnLst>
                <a:cxn ang="0">
                  <a:pos x="T0" y="T1"/>
                </a:cxn>
                <a:cxn ang="0">
                  <a:pos x="T2" y="T3"/>
                </a:cxn>
                <a:cxn ang="0">
                  <a:pos x="T4" y="T5"/>
                </a:cxn>
                <a:cxn ang="0">
                  <a:pos x="T6" y="T7"/>
                </a:cxn>
                <a:cxn ang="0">
                  <a:pos x="T8" y="T9"/>
                </a:cxn>
              </a:cxnLst>
              <a:rect l="0" t="0" r="r" b="b"/>
              <a:pathLst>
                <a:path w="239" h="64">
                  <a:moveTo>
                    <a:pt x="239" y="64"/>
                  </a:moveTo>
                  <a:lnTo>
                    <a:pt x="0" y="64"/>
                  </a:lnTo>
                  <a:lnTo>
                    <a:pt x="27" y="0"/>
                  </a:lnTo>
                  <a:lnTo>
                    <a:pt x="209" y="0"/>
                  </a:lnTo>
                  <a:lnTo>
                    <a:pt x="239" y="64"/>
                  </a:lnTo>
                  <a:close/>
                </a:path>
              </a:pathLst>
            </a:custGeom>
            <a:noFill/>
            <a:ln w="22225"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53" name="Oval 237"/>
            <p:cNvSpPr>
              <a:spLocks noChangeArrowheads="1"/>
            </p:cNvSpPr>
            <p:nvPr/>
          </p:nvSpPr>
          <p:spPr bwMode="auto">
            <a:xfrm>
              <a:off x="5254626" y="5075239"/>
              <a:ext cx="73025" cy="73025"/>
            </a:xfrm>
            <a:prstGeom prst="ellipse">
              <a:avLst/>
            </a:prstGeom>
            <a:noFill/>
            <a:ln w="22225"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54" name="Oval 238"/>
            <p:cNvSpPr>
              <a:spLocks noChangeArrowheads="1"/>
            </p:cNvSpPr>
            <p:nvPr/>
          </p:nvSpPr>
          <p:spPr bwMode="auto">
            <a:xfrm>
              <a:off x="5646738" y="5075239"/>
              <a:ext cx="73025" cy="73025"/>
            </a:xfrm>
            <a:prstGeom prst="ellipse">
              <a:avLst/>
            </a:prstGeom>
            <a:noFill/>
            <a:ln w="22225"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55" name="Line 239"/>
            <p:cNvSpPr>
              <a:spLocks noChangeShapeType="1"/>
            </p:cNvSpPr>
            <p:nvPr/>
          </p:nvSpPr>
          <p:spPr bwMode="auto">
            <a:xfrm>
              <a:off x="5391151" y="5080001"/>
              <a:ext cx="190500" cy="0"/>
            </a:xfrm>
            <a:prstGeom prst="line">
              <a:avLst/>
            </a:prstGeom>
            <a:noFill/>
            <a:ln w="22225" cap="flat">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sp>
          <p:nvSpPr>
            <p:cNvPr id="56" name="Line 240"/>
            <p:cNvSpPr>
              <a:spLocks noChangeShapeType="1"/>
            </p:cNvSpPr>
            <p:nvPr/>
          </p:nvSpPr>
          <p:spPr bwMode="auto">
            <a:xfrm>
              <a:off x="5391151" y="5133976"/>
              <a:ext cx="190500" cy="0"/>
            </a:xfrm>
            <a:prstGeom prst="line">
              <a:avLst/>
            </a:prstGeom>
            <a:noFill/>
            <a:ln w="22225" cap="flat">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solidFill>
                  <a:prstClr val="black"/>
                </a:solidFill>
                <a:latin typeface="仓耳青禾体-谷力 W05"/>
                <a:ea typeface="仓耳青禾体-谷力 W05"/>
                <a:cs typeface="+mn-ea"/>
                <a:sym typeface="+mn-lt"/>
              </a:endParaRPr>
            </a:p>
          </p:txBody>
        </p:sp>
      </p:grpSp>
      <p:grpSp>
        <p:nvGrpSpPr>
          <p:cNvPr id="65" name="组合 64"/>
          <p:cNvGrpSpPr/>
          <p:nvPr/>
        </p:nvGrpSpPr>
        <p:grpSpPr>
          <a:xfrm>
            <a:off x="8052225" y="2058233"/>
            <a:ext cx="704386" cy="597746"/>
            <a:chOff x="7639051" y="4864101"/>
            <a:chExt cx="560387" cy="430213"/>
          </a:xfrm>
        </p:grpSpPr>
        <p:sp>
          <p:nvSpPr>
            <p:cNvPr id="58" name="Freeform 247"/>
            <p:cNvSpPr>
              <a:spLocks/>
            </p:cNvSpPr>
            <p:nvPr/>
          </p:nvSpPr>
          <p:spPr bwMode="auto">
            <a:xfrm>
              <a:off x="7831138" y="4978401"/>
              <a:ext cx="368300" cy="242888"/>
            </a:xfrm>
            <a:custGeom>
              <a:avLst/>
              <a:gdLst>
                <a:gd name="T0" fmla="*/ 126 w 126"/>
                <a:gd name="T1" fmla="*/ 42 h 83"/>
                <a:gd name="T2" fmla="*/ 63 w 126"/>
                <a:gd name="T3" fmla="*/ 83 h 83"/>
                <a:gd name="T4" fmla="*/ 0 w 126"/>
                <a:gd name="T5" fmla="*/ 42 h 83"/>
                <a:gd name="T6" fmla="*/ 0 w 126"/>
                <a:gd name="T7" fmla="*/ 36 h 83"/>
                <a:gd name="T8" fmla="*/ 63 w 126"/>
                <a:gd name="T9" fmla="*/ 0 h 83"/>
                <a:gd name="T10" fmla="*/ 126 w 126"/>
                <a:gd name="T11" fmla="*/ 42 h 83"/>
              </a:gdLst>
              <a:ahLst/>
              <a:cxnLst>
                <a:cxn ang="0">
                  <a:pos x="T0" y="T1"/>
                </a:cxn>
                <a:cxn ang="0">
                  <a:pos x="T2" y="T3"/>
                </a:cxn>
                <a:cxn ang="0">
                  <a:pos x="T4" y="T5"/>
                </a:cxn>
                <a:cxn ang="0">
                  <a:pos x="T6" y="T7"/>
                </a:cxn>
                <a:cxn ang="0">
                  <a:pos x="T8" y="T9"/>
                </a:cxn>
                <a:cxn ang="0">
                  <a:pos x="T10" y="T11"/>
                </a:cxn>
              </a:cxnLst>
              <a:rect l="0" t="0" r="r" b="b"/>
              <a:pathLst>
                <a:path w="126" h="83">
                  <a:moveTo>
                    <a:pt x="126" y="42"/>
                  </a:moveTo>
                  <a:cubicBezTo>
                    <a:pt x="126" y="65"/>
                    <a:pt x="98" y="83"/>
                    <a:pt x="63" y="83"/>
                  </a:cubicBezTo>
                  <a:cubicBezTo>
                    <a:pt x="28" y="83"/>
                    <a:pt x="0" y="65"/>
                    <a:pt x="0" y="42"/>
                  </a:cubicBezTo>
                  <a:cubicBezTo>
                    <a:pt x="0" y="40"/>
                    <a:pt x="0" y="38"/>
                    <a:pt x="0" y="36"/>
                  </a:cubicBezTo>
                  <a:cubicBezTo>
                    <a:pt x="5" y="16"/>
                    <a:pt x="31" y="0"/>
                    <a:pt x="63" y="0"/>
                  </a:cubicBezTo>
                  <a:cubicBezTo>
                    <a:pt x="98" y="0"/>
                    <a:pt x="126" y="19"/>
                    <a:pt x="126" y="42"/>
                  </a:cubicBezTo>
                  <a:close/>
                </a:path>
              </a:pathLst>
            </a:custGeom>
            <a:noFill/>
            <a:ln w="22225"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ln>
                  <a:solidFill>
                    <a:srgbClr val="FCE6D1"/>
                  </a:solidFill>
                </a:ln>
                <a:solidFill>
                  <a:prstClr val="black"/>
                </a:solidFill>
                <a:latin typeface="仓耳青禾体-谷力 W05"/>
                <a:ea typeface="仓耳青禾体-谷力 W05"/>
                <a:cs typeface="+mn-ea"/>
                <a:sym typeface="+mn-lt"/>
              </a:endParaRPr>
            </a:p>
          </p:txBody>
        </p:sp>
        <p:sp>
          <p:nvSpPr>
            <p:cNvPr id="59" name="Line 248"/>
            <p:cNvSpPr>
              <a:spLocks noChangeShapeType="1"/>
            </p:cNvSpPr>
            <p:nvPr/>
          </p:nvSpPr>
          <p:spPr bwMode="auto">
            <a:xfrm>
              <a:off x="7753351" y="5057776"/>
              <a:ext cx="90488" cy="0"/>
            </a:xfrm>
            <a:prstGeom prst="line">
              <a:avLst/>
            </a:prstGeom>
            <a:noFill/>
            <a:ln w="22225" cap="flat">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ln>
                  <a:solidFill>
                    <a:srgbClr val="FCE6D1"/>
                  </a:solidFill>
                </a:ln>
                <a:solidFill>
                  <a:prstClr val="black"/>
                </a:solidFill>
                <a:latin typeface="仓耳青禾体-谷力 W05"/>
                <a:ea typeface="仓耳青禾体-谷力 W05"/>
                <a:cs typeface="+mn-ea"/>
                <a:sym typeface="+mn-lt"/>
              </a:endParaRPr>
            </a:p>
          </p:txBody>
        </p:sp>
        <p:sp>
          <p:nvSpPr>
            <p:cNvPr id="60" name="Oval 249"/>
            <p:cNvSpPr>
              <a:spLocks noChangeArrowheads="1"/>
            </p:cNvSpPr>
            <p:nvPr/>
          </p:nvSpPr>
          <p:spPr bwMode="auto">
            <a:xfrm>
              <a:off x="7639051" y="5002214"/>
              <a:ext cx="114300" cy="114300"/>
            </a:xfrm>
            <a:prstGeom prst="ellipse">
              <a:avLst/>
            </a:prstGeom>
            <a:noFill/>
            <a:ln w="22225"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ln>
                  <a:solidFill>
                    <a:srgbClr val="FCE6D1"/>
                  </a:solidFill>
                </a:ln>
                <a:solidFill>
                  <a:prstClr val="black"/>
                </a:solidFill>
                <a:latin typeface="仓耳青禾体-谷力 W05"/>
                <a:ea typeface="仓耳青禾体-谷力 W05"/>
                <a:cs typeface="+mn-ea"/>
                <a:sym typeface="+mn-lt"/>
              </a:endParaRPr>
            </a:p>
          </p:txBody>
        </p:sp>
        <p:sp>
          <p:nvSpPr>
            <p:cNvPr id="61" name="Line 250"/>
            <p:cNvSpPr>
              <a:spLocks noChangeShapeType="1"/>
            </p:cNvSpPr>
            <p:nvPr/>
          </p:nvSpPr>
          <p:spPr bwMode="auto">
            <a:xfrm flipV="1">
              <a:off x="7997826" y="4864101"/>
              <a:ext cx="0" cy="114300"/>
            </a:xfrm>
            <a:prstGeom prst="line">
              <a:avLst/>
            </a:prstGeom>
            <a:noFill/>
            <a:ln w="22225" cap="flat">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ln>
                  <a:solidFill>
                    <a:srgbClr val="FCE6D1"/>
                  </a:solidFill>
                </a:ln>
                <a:solidFill>
                  <a:prstClr val="black"/>
                </a:solidFill>
                <a:latin typeface="仓耳青禾体-谷力 W05"/>
                <a:ea typeface="仓耳青禾体-谷力 W05"/>
                <a:cs typeface="+mn-ea"/>
                <a:sym typeface="+mn-lt"/>
              </a:endParaRPr>
            </a:p>
          </p:txBody>
        </p:sp>
        <p:sp>
          <p:nvSpPr>
            <p:cNvPr id="62" name="Line 251"/>
            <p:cNvSpPr>
              <a:spLocks noChangeShapeType="1"/>
            </p:cNvSpPr>
            <p:nvPr/>
          </p:nvSpPr>
          <p:spPr bwMode="auto">
            <a:xfrm>
              <a:off x="7796213" y="4864101"/>
              <a:ext cx="403225" cy="0"/>
            </a:xfrm>
            <a:prstGeom prst="line">
              <a:avLst/>
            </a:prstGeom>
            <a:noFill/>
            <a:ln w="22225" cap="flat">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ln>
                  <a:solidFill>
                    <a:srgbClr val="FCE6D1"/>
                  </a:solidFill>
                </a:ln>
                <a:solidFill>
                  <a:prstClr val="black"/>
                </a:solidFill>
                <a:latin typeface="仓耳青禾体-谷力 W05"/>
                <a:ea typeface="仓耳青禾体-谷力 W05"/>
                <a:cs typeface="+mn-ea"/>
                <a:sym typeface="+mn-lt"/>
              </a:endParaRPr>
            </a:p>
          </p:txBody>
        </p:sp>
        <p:sp>
          <p:nvSpPr>
            <p:cNvPr id="63" name="Freeform 252"/>
            <p:cNvSpPr>
              <a:spLocks/>
            </p:cNvSpPr>
            <p:nvPr/>
          </p:nvSpPr>
          <p:spPr bwMode="auto">
            <a:xfrm>
              <a:off x="7986713" y="4999039"/>
              <a:ext cx="174625" cy="131763"/>
            </a:xfrm>
            <a:custGeom>
              <a:avLst/>
              <a:gdLst>
                <a:gd name="T0" fmla="*/ 0 w 60"/>
                <a:gd name="T1" fmla="*/ 5 h 45"/>
                <a:gd name="T2" fmla="*/ 6 w 60"/>
                <a:gd name="T3" fmla="*/ 45 h 45"/>
                <a:gd name="T4" fmla="*/ 57 w 60"/>
                <a:gd name="T5" fmla="*/ 45 h 45"/>
                <a:gd name="T6" fmla="*/ 0 w 60"/>
                <a:gd name="T7" fmla="*/ 5 h 45"/>
              </a:gdLst>
              <a:ahLst/>
              <a:cxnLst>
                <a:cxn ang="0">
                  <a:pos x="T0" y="T1"/>
                </a:cxn>
                <a:cxn ang="0">
                  <a:pos x="T2" y="T3"/>
                </a:cxn>
                <a:cxn ang="0">
                  <a:pos x="T4" y="T5"/>
                </a:cxn>
                <a:cxn ang="0">
                  <a:pos x="T6" y="T7"/>
                </a:cxn>
              </a:cxnLst>
              <a:rect l="0" t="0" r="r" b="b"/>
              <a:pathLst>
                <a:path w="60" h="45">
                  <a:moveTo>
                    <a:pt x="0" y="5"/>
                  </a:moveTo>
                  <a:cubicBezTo>
                    <a:pt x="6" y="45"/>
                    <a:pt x="6" y="45"/>
                    <a:pt x="6" y="45"/>
                  </a:cubicBezTo>
                  <a:cubicBezTo>
                    <a:pt x="57" y="45"/>
                    <a:pt x="57" y="45"/>
                    <a:pt x="57" y="45"/>
                  </a:cubicBezTo>
                  <a:cubicBezTo>
                    <a:pt x="57" y="45"/>
                    <a:pt x="60" y="0"/>
                    <a:pt x="0" y="5"/>
                  </a:cubicBezTo>
                  <a:close/>
                </a:path>
              </a:pathLst>
            </a:custGeom>
            <a:noFill/>
            <a:ln w="22225"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ln>
                  <a:solidFill>
                    <a:srgbClr val="FCE6D1"/>
                  </a:solidFill>
                </a:ln>
                <a:solidFill>
                  <a:prstClr val="black"/>
                </a:solidFill>
                <a:latin typeface="仓耳青禾体-谷力 W05"/>
                <a:ea typeface="仓耳青禾体-谷力 W05"/>
                <a:cs typeface="+mn-ea"/>
                <a:sym typeface="+mn-lt"/>
              </a:endParaRPr>
            </a:p>
          </p:txBody>
        </p:sp>
        <p:sp>
          <p:nvSpPr>
            <p:cNvPr id="64" name="Freeform 253"/>
            <p:cNvSpPr>
              <a:spLocks/>
            </p:cNvSpPr>
            <p:nvPr/>
          </p:nvSpPr>
          <p:spPr bwMode="auto">
            <a:xfrm>
              <a:off x="7861301" y="5197476"/>
              <a:ext cx="303213" cy="96838"/>
            </a:xfrm>
            <a:custGeom>
              <a:avLst/>
              <a:gdLst>
                <a:gd name="T0" fmla="*/ 12 w 104"/>
                <a:gd name="T1" fmla="*/ 0 h 33"/>
                <a:gd name="T2" fmla="*/ 0 w 104"/>
                <a:gd name="T3" fmla="*/ 33 h 33"/>
                <a:gd name="T4" fmla="*/ 104 w 104"/>
                <a:gd name="T5" fmla="*/ 33 h 33"/>
                <a:gd name="T6" fmla="*/ 87 w 104"/>
                <a:gd name="T7" fmla="*/ 0 h 33"/>
              </a:gdLst>
              <a:ahLst/>
              <a:cxnLst>
                <a:cxn ang="0">
                  <a:pos x="T0" y="T1"/>
                </a:cxn>
                <a:cxn ang="0">
                  <a:pos x="T2" y="T3"/>
                </a:cxn>
                <a:cxn ang="0">
                  <a:pos x="T4" y="T5"/>
                </a:cxn>
                <a:cxn ang="0">
                  <a:pos x="T6" y="T7"/>
                </a:cxn>
              </a:cxnLst>
              <a:rect l="0" t="0" r="r" b="b"/>
              <a:pathLst>
                <a:path w="104" h="33">
                  <a:moveTo>
                    <a:pt x="12" y="0"/>
                  </a:moveTo>
                  <a:cubicBezTo>
                    <a:pt x="12" y="0"/>
                    <a:pt x="1" y="12"/>
                    <a:pt x="0" y="33"/>
                  </a:cubicBezTo>
                  <a:cubicBezTo>
                    <a:pt x="104" y="33"/>
                    <a:pt x="104" y="33"/>
                    <a:pt x="104" y="33"/>
                  </a:cubicBezTo>
                  <a:cubicBezTo>
                    <a:pt x="104" y="33"/>
                    <a:pt x="102" y="14"/>
                    <a:pt x="87" y="0"/>
                  </a:cubicBezTo>
                </a:path>
              </a:pathLst>
            </a:custGeom>
            <a:noFill/>
            <a:ln w="22225"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309"/>
              <a:endParaRPr lang="zh-CN" altLang="en-US" sz="1800">
                <a:ln>
                  <a:solidFill>
                    <a:srgbClr val="FCE6D1"/>
                  </a:solidFill>
                </a:ln>
                <a:solidFill>
                  <a:prstClr val="black"/>
                </a:solidFill>
                <a:latin typeface="仓耳青禾体-谷力 W05"/>
                <a:ea typeface="仓耳青禾体-谷力 W05"/>
                <a:cs typeface="+mn-ea"/>
                <a:sym typeface="+mn-lt"/>
              </a:endParaRPr>
            </a:p>
          </p:txBody>
        </p:sp>
      </p:grpSp>
      <p:pic>
        <p:nvPicPr>
          <p:cNvPr id="66" name="图片 65" descr="jlhlk.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52609" y="394056"/>
            <a:ext cx="7637804" cy="886350"/>
          </a:xfrm>
          <a:prstGeom prst="rect">
            <a:avLst/>
          </a:prstGeom>
        </p:spPr>
      </p:pic>
      <p:pic>
        <p:nvPicPr>
          <p:cNvPr id="67" name="图片 66" descr="51miz-E1008649-13EBD3BB.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61725" y="3285189"/>
            <a:ext cx="2392483" cy="3573159"/>
          </a:xfrm>
          <a:prstGeom prst="rect">
            <a:avLst/>
          </a:prstGeom>
        </p:spPr>
      </p:pic>
      <p:pic>
        <p:nvPicPr>
          <p:cNvPr id="70" name="图片 69" descr="51miz-E1008647-7EB31A26.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743149" y="2095709"/>
            <a:ext cx="2447264" cy="3461168"/>
          </a:xfrm>
          <a:prstGeom prst="rect">
            <a:avLst/>
          </a:prstGeom>
        </p:spPr>
      </p:pic>
    </p:spTree>
    <p:extLst>
      <p:ext uri="{BB962C8B-B14F-4D97-AF65-F5344CB8AC3E}">
        <p14:creationId xmlns:p14="http://schemas.microsoft.com/office/powerpoint/2010/main" val="3648133518"/>
      </p:ext>
    </p:extLst>
  </p:cSld>
  <p:clrMapOvr>
    <a:masterClrMapping/>
  </p:clrMapOvr>
  <p:transition spd="med" advTm="3000">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dissolve">
                                      <p:cBhvr>
                                        <p:cTn id="25" dur="500"/>
                                        <p:tgtEl>
                                          <p:spTgt spid="48"/>
                                        </p:tgtEl>
                                      </p:cBhvr>
                                    </p:animEffect>
                                  </p:childTnLst>
                                </p:cTn>
                              </p:par>
                            </p:childTnLst>
                          </p:cTn>
                        </p:par>
                        <p:par>
                          <p:cTn id="26" fill="hold">
                            <p:stCondLst>
                              <p:cond delay="500"/>
                            </p:stCondLst>
                            <p:childTnLst>
                              <p:par>
                                <p:cTn id="27" presetID="42"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dissolve">
                                      <p:cBhvr>
                                        <p:cTn id="43" dur="500"/>
                                        <p:tgtEl>
                                          <p:spTgt spid="57"/>
                                        </p:tgtEl>
                                      </p:cBhvr>
                                    </p:animEffect>
                                  </p:childTnLst>
                                </p:cTn>
                              </p:par>
                            </p:childTnLst>
                          </p:cTn>
                        </p:par>
                        <p:par>
                          <p:cTn id="44" fill="hold">
                            <p:stCondLst>
                              <p:cond delay="500"/>
                            </p:stCondLst>
                            <p:childTnLst>
                              <p:par>
                                <p:cTn id="45" presetID="42"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anim calcmode="lin" valueType="num">
                                      <p:cBhvr>
                                        <p:cTn id="48" dur="1000" fill="hold"/>
                                        <p:tgtEl>
                                          <p:spTgt spid="19"/>
                                        </p:tgtEl>
                                        <p:attrNameLst>
                                          <p:attrName>ppt_x</p:attrName>
                                        </p:attrNameLst>
                                      </p:cBhvr>
                                      <p:tavLst>
                                        <p:tav tm="0">
                                          <p:val>
                                            <p:strVal val="#ppt_x"/>
                                          </p:val>
                                        </p:tav>
                                        <p:tav tm="100000">
                                          <p:val>
                                            <p:strVal val="#ppt_x"/>
                                          </p:val>
                                        </p:tav>
                                      </p:tavLst>
                                    </p:anim>
                                    <p:anim calcmode="lin" valueType="num">
                                      <p:cBhvr>
                                        <p:cTn id="4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1000"/>
                                        <p:tgtEl>
                                          <p:spTgt spid="18"/>
                                        </p:tgtEl>
                                      </p:cBhvr>
                                    </p:animEffect>
                                    <p:anim calcmode="lin" valueType="num">
                                      <p:cBhvr>
                                        <p:cTn id="55" dur="1000" fill="hold"/>
                                        <p:tgtEl>
                                          <p:spTgt spid="18"/>
                                        </p:tgtEl>
                                        <p:attrNameLst>
                                          <p:attrName>ppt_x</p:attrName>
                                        </p:attrNameLst>
                                      </p:cBhvr>
                                      <p:tavLst>
                                        <p:tav tm="0">
                                          <p:val>
                                            <p:strVal val="#ppt_x"/>
                                          </p:val>
                                        </p:tav>
                                        <p:tav tm="100000">
                                          <p:val>
                                            <p:strVal val="#ppt_x"/>
                                          </p:val>
                                        </p:tav>
                                      </p:tavLst>
                                    </p:anim>
                                    <p:anim calcmode="lin" valueType="num">
                                      <p:cBhvr>
                                        <p:cTn id="5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dissolve">
                                      <p:cBhvr>
                                        <p:cTn id="61" dur="500"/>
                                        <p:tgtEl>
                                          <p:spTgt spid="65"/>
                                        </p:tgtEl>
                                      </p:cBhvr>
                                    </p:animEffect>
                                  </p:childTnLst>
                                </p:cTn>
                              </p:par>
                            </p:childTnLst>
                          </p:cTn>
                        </p:par>
                        <p:par>
                          <p:cTn id="62" fill="hold">
                            <p:stCondLst>
                              <p:cond delay="500"/>
                            </p:stCondLst>
                            <p:childTnLst>
                              <p:par>
                                <p:cTn id="63" presetID="42" presetClass="entr" presetSubtype="0" fill="hold" grpId="0" nodeType="after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1000"/>
                                        <p:tgtEl>
                                          <p:spTgt spid="21"/>
                                        </p:tgtEl>
                                      </p:cBhvr>
                                    </p:animEffect>
                                    <p:anim calcmode="lin" valueType="num">
                                      <p:cBhvr>
                                        <p:cTn id="66" dur="1000" fill="hold"/>
                                        <p:tgtEl>
                                          <p:spTgt spid="21"/>
                                        </p:tgtEl>
                                        <p:attrNameLst>
                                          <p:attrName>ppt_x</p:attrName>
                                        </p:attrNameLst>
                                      </p:cBhvr>
                                      <p:tavLst>
                                        <p:tav tm="0">
                                          <p:val>
                                            <p:strVal val="#ppt_x"/>
                                          </p:val>
                                        </p:tav>
                                        <p:tav tm="100000">
                                          <p:val>
                                            <p:strVal val="#ppt_x"/>
                                          </p:val>
                                        </p:tav>
                                      </p:tavLst>
                                    </p:anim>
                                    <p:anim calcmode="lin" valueType="num">
                                      <p:cBhvr>
                                        <p:cTn id="6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1000"/>
                                        <p:tgtEl>
                                          <p:spTgt spid="20"/>
                                        </p:tgtEl>
                                      </p:cBhvr>
                                    </p:animEffect>
                                    <p:anim calcmode="lin" valueType="num">
                                      <p:cBhvr>
                                        <p:cTn id="73" dur="1000" fill="hold"/>
                                        <p:tgtEl>
                                          <p:spTgt spid="20"/>
                                        </p:tgtEl>
                                        <p:attrNameLst>
                                          <p:attrName>ppt_x</p:attrName>
                                        </p:attrNameLst>
                                      </p:cBhvr>
                                      <p:tavLst>
                                        <p:tav tm="0">
                                          <p:val>
                                            <p:strVal val="#ppt_x"/>
                                          </p:val>
                                        </p:tav>
                                        <p:tav tm="100000">
                                          <p:val>
                                            <p:strVal val="#ppt_x"/>
                                          </p:val>
                                        </p:tav>
                                      </p:tavLst>
                                    </p:anim>
                                    <p:anim calcmode="lin" valueType="num">
                                      <p:cBhvr>
                                        <p:cTn id="7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0" grpId="0"/>
      <p:bldP spid="21" grpId="0"/>
      <p:bldP spid="3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776"/>
</p:tagLst>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第一PPT，www.1ppt.com ">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pvcmdkf0">
      <a:majorFont>
        <a:latin typeface="仓耳青禾体-谷力 W05"/>
        <a:ea typeface="仓耳青禾体-谷力 W05"/>
        <a:cs typeface=""/>
      </a:majorFont>
      <a:minorFont>
        <a:latin typeface="仓耳青禾体-谷力 W05"/>
        <a:ea typeface="仓耳青禾体-谷力 W05"/>
        <a:cs typeface=""/>
      </a:minorFont>
    </a:fontScheme>
    <a:fmtScheme name="跋涉">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3.xml><?xml version="1.0" encoding="utf-8"?>
<a:theme xmlns:a="http://schemas.openxmlformats.org/drawingml/2006/main" name="第一PPT，www.1ppt.com">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pvcmdkf0">
      <a:majorFont>
        <a:latin typeface="仓耳青禾体-谷力 W05"/>
        <a:ea typeface="仓耳青禾体-谷力 W05"/>
        <a:cs typeface=""/>
      </a:majorFont>
      <a:minorFont>
        <a:latin typeface="仓耳青禾体-谷力 W05"/>
        <a:ea typeface="仓耳青禾体-谷力 W05"/>
        <a:cs typeface=""/>
      </a:minorFont>
    </a:fontScheme>
    <a:fmtScheme name="跋涉">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4.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1464</Words>
  <Application>Microsoft Office PowerPoint</Application>
  <PresentationFormat>自定义</PresentationFormat>
  <Paragraphs>208</Paragraphs>
  <Slides>22</Slides>
  <Notes>21</Notes>
  <HiddenSlides>0</HiddenSlides>
  <MMClips>0</MMClips>
  <ScaleCrop>false</ScaleCrop>
  <HeadingPairs>
    <vt:vector size="6" baseType="variant">
      <vt:variant>
        <vt:lpstr>已用的字体</vt:lpstr>
      </vt:variant>
      <vt:variant>
        <vt:i4>8</vt:i4>
      </vt:variant>
      <vt:variant>
        <vt:lpstr>主题</vt:lpstr>
      </vt:variant>
      <vt:variant>
        <vt:i4>4</vt:i4>
      </vt:variant>
      <vt:variant>
        <vt:lpstr>幻灯片标题</vt:lpstr>
      </vt:variant>
      <vt:variant>
        <vt:i4>22</vt:i4>
      </vt:variant>
    </vt:vector>
  </HeadingPairs>
  <TitlesOfParts>
    <vt:vector size="34" baseType="lpstr">
      <vt:lpstr>仓耳青禾体-谷力 W05</vt:lpstr>
      <vt:lpstr>等线</vt:lpstr>
      <vt:lpstr>等线</vt:lpstr>
      <vt:lpstr>微软雅黑</vt:lpstr>
      <vt:lpstr>Arial</vt:lpstr>
      <vt:lpstr>Calibri</vt:lpstr>
      <vt:lpstr>Wingdings</vt:lpstr>
      <vt:lpstr>Wingdings 2</vt:lpstr>
      <vt:lpstr>Office 主题</vt:lpstr>
      <vt:lpstr>第一PPT，www.1ppt.com </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四月你好</dc:title>
  <dc:creator>第一PPT</dc:creator>
  <cp:keywords>www.1ppt.com</cp:keywords>
  <dc:description>www.1ppt.com</dc:description>
  <cp:lastModifiedBy>Administrator</cp:lastModifiedBy>
  <cp:revision>7</cp:revision>
  <dcterms:created xsi:type="dcterms:W3CDTF">2019-12-24T09:15:27Z</dcterms:created>
  <dcterms:modified xsi:type="dcterms:W3CDTF">2023-03-27T08:05:45Z</dcterms:modified>
</cp:coreProperties>
</file>